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80" r:id="rId2"/>
    <p:sldId id="277" r:id="rId3"/>
    <p:sldId id="27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9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8" d="100"/>
          <a:sy n="138" d="100"/>
        </p:scale>
        <p:origin x="-230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27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AAE9F-D2F9-484D-926A-65188BE7F036}" type="datetimeFigureOut">
              <a:rPr lang="en-US" smtClean="0"/>
              <a:t>10/15/17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42BA3-4817-4AFB-9203-173CEBC2C4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15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2BA3-4817-4AFB-9203-173CEBC2C4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743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42BA3-4817-4AFB-9203-173CEBC2C49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64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w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259013"/>
            <a:ext cx="9142413" cy="4597400"/>
            <a:chOff x="0" y="1423"/>
            <a:chExt cx="5759" cy="2896"/>
          </a:xfrm>
        </p:grpSpPr>
        <p:pic>
          <p:nvPicPr>
            <p:cNvPr id="5" name="Picture 3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39" b="11440"/>
            <a:stretch>
              <a:fillRect/>
            </a:stretch>
          </p:blipFill>
          <p:spPr bwMode="auto">
            <a:xfrm>
              <a:off x="3976" y="1423"/>
              <a:ext cx="1783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Freeform 4"/>
            <p:cNvSpPr>
              <a:spLocks/>
            </p:cNvSpPr>
            <p:nvPr/>
          </p:nvSpPr>
          <p:spPr bwMode="auto">
            <a:xfrm>
              <a:off x="0" y="3378"/>
              <a:ext cx="2509" cy="196"/>
            </a:xfrm>
            <a:custGeom>
              <a:avLst/>
              <a:gdLst>
                <a:gd name="T0" fmla="*/ 39 w 2509"/>
                <a:gd name="T1" fmla="*/ 61 h 196"/>
                <a:gd name="T2" fmla="*/ 104 w 2509"/>
                <a:gd name="T3" fmla="*/ 28 h 196"/>
                <a:gd name="T4" fmla="*/ 182 w 2509"/>
                <a:gd name="T5" fmla="*/ 13 h 196"/>
                <a:gd name="T6" fmla="*/ 281 w 2509"/>
                <a:gd name="T7" fmla="*/ 13 h 196"/>
                <a:gd name="T8" fmla="*/ 357 w 2509"/>
                <a:gd name="T9" fmla="*/ 34 h 196"/>
                <a:gd name="T10" fmla="*/ 440 w 2509"/>
                <a:gd name="T11" fmla="*/ 85 h 196"/>
                <a:gd name="T12" fmla="*/ 509 w 2509"/>
                <a:gd name="T13" fmla="*/ 129 h 196"/>
                <a:gd name="T14" fmla="*/ 626 w 2509"/>
                <a:gd name="T15" fmla="*/ 148 h 196"/>
                <a:gd name="T16" fmla="*/ 728 w 2509"/>
                <a:gd name="T17" fmla="*/ 135 h 196"/>
                <a:gd name="T18" fmla="*/ 806 w 2509"/>
                <a:gd name="T19" fmla="*/ 93 h 196"/>
                <a:gd name="T20" fmla="*/ 899 w 2509"/>
                <a:gd name="T21" fmla="*/ 36 h 196"/>
                <a:gd name="T22" fmla="*/ 998 w 2509"/>
                <a:gd name="T23" fmla="*/ 4 h 196"/>
                <a:gd name="T24" fmla="*/ 1119 w 2509"/>
                <a:gd name="T25" fmla="*/ 6 h 196"/>
                <a:gd name="T26" fmla="*/ 1214 w 2509"/>
                <a:gd name="T27" fmla="*/ 39 h 196"/>
                <a:gd name="T28" fmla="*/ 1308 w 2509"/>
                <a:gd name="T29" fmla="*/ 102 h 196"/>
                <a:gd name="T30" fmla="*/ 1403 w 2509"/>
                <a:gd name="T31" fmla="*/ 133 h 196"/>
                <a:gd name="T32" fmla="*/ 1514 w 2509"/>
                <a:gd name="T33" fmla="*/ 133 h 196"/>
                <a:gd name="T34" fmla="*/ 1593 w 2509"/>
                <a:gd name="T35" fmla="*/ 111 h 196"/>
                <a:gd name="T36" fmla="*/ 1668 w 2509"/>
                <a:gd name="T37" fmla="*/ 61 h 196"/>
                <a:gd name="T38" fmla="*/ 1754 w 2509"/>
                <a:gd name="T39" fmla="*/ 18 h 196"/>
                <a:gd name="T40" fmla="*/ 1844 w 2509"/>
                <a:gd name="T41" fmla="*/ 1 h 196"/>
                <a:gd name="T42" fmla="*/ 1958 w 2509"/>
                <a:gd name="T43" fmla="*/ 4 h 196"/>
                <a:gd name="T44" fmla="*/ 2039 w 2509"/>
                <a:gd name="T45" fmla="*/ 33 h 196"/>
                <a:gd name="T46" fmla="*/ 2118 w 2509"/>
                <a:gd name="T47" fmla="*/ 88 h 196"/>
                <a:gd name="T48" fmla="*/ 2192 w 2509"/>
                <a:gd name="T49" fmla="*/ 124 h 196"/>
                <a:gd name="T50" fmla="*/ 2303 w 2509"/>
                <a:gd name="T51" fmla="*/ 138 h 196"/>
                <a:gd name="T52" fmla="*/ 2412 w 2509"/>
                <a:gd name="T53" fmla="*/ 106 h 196"/>
                <a:gd name="T54" fmla="*/ 2463 w 2509"/>
                <a:gd name="T55" fmla="*/ 66 h 196"/>
                <a:gd name="T56" fmla="*/ 2489 w 2509"/>
                <a:gd name="T57" fmla="*/ 61 h 196"/>
                <a:gd name="T58" fmla="*/ 2507 w 2509"/>
                <a:gd name="T59" fmla="*/ 76 h 196"/>
                <a:gd name="T60" fmla="*/ 2508 w 2509"/>
                <a:gd name="T61" fmla="*/ 96 h 196"/>
                <a:gd name="T62" fmla="*/ 2490 w 2509"/>
                <a:gd name="T63" fmla="*/ 118 h 196"/>
                <a:gd name="T64" fmla="*/ 2429 w 2509"/>
                <a:gd name="T65" fmla="*/ 160 h 196"/>
                <a:gd name="T66" fmla="*/ 2352 w 2509"/>
                <a:gd name="T67" fmla="*/ 183 h 196"/>
                <a:gd name="T68" fmla="*/ 2238 w 2509"/>
                <a:gd name="T69" fmla="*/ 184 h 196"/>
                <a:gd name="T70" fmla="*/ 2156 w 2509"/>
                <a:gd name="T71" fmla="*/ 172 h 196"/>
                <a:gd name="T72" fmla="*/ 2076 w 2509"/>
                <a:gd name="T73" fmla="*/ 133 h 196"/>
                <a:gd name="T74" fmla="*/ 2018 w 2509"/>
                <a:gd name="T75" fmla="*/ 87 h 196"/>
                <a:gd name="T76" fmla="*/ 1934 w 2509"/>
                <a:gd name="T77" fmla="*/ 55 h 196"/>
                <a:gd name="T78" fmla="*/ 1836 w 2509"/>
                <a:gd name="T79" fmla="*/ 49 h 196"/>
                <a:gd name="T80" fmla="*/ 1743 w 2509"/>
                <a:gd name="T81" fmla="*/ 79 h 196"/>
                <a:gd name="T82" fmla="*/ 1677 w 2509"/>
                <a:gd name="T83" fmla="*/ 118 h 196"/>
                <a:gd name="T84" fmla="*/ 1586 w 2509"/>
                <a:gd name="T85" fmla="*/ 165 h 196"/>
                <a:gd name="T86" fmla="*/ 1475 w 2509"/>
                <a:gd name="T87" fmla="*/ 186 h 196"/>
                <a:gd name="T88" fmla="*/ 1377 w 2509"/>
                <a:gd name="T89" fmla="*/ 180 h 196"/>
                <a:gd name="T90" fmla="*/ 1269 w 2509"/>
                <a:gd name="T91" fmla="*/ 136 h 196"/>
                <a:gd name="T92" fmla="*/ 1197 w 2509"/>
                <a:gd name="T93" fmla="*/ 84 h 196"/>
                <a:gd name="T94" fmla="*/ 1128 w 2509"/>
                <a:gd name="T95" fmla="*/ 55 h 196"/>
                <a:gd name="T96" fmla="*/ 1020 w 2509"/>
                <a:gd name="T97" fmla="*/ 49 h 196"/>
                <a:gd name="T98" fmla="*/ 914 w 2509"/>
                <a:gd name="T99" fmla="*/ 78 h 196"/>
                <a:gd name="T100" fmla="*/ 831 w 2509"/>
                <a:gd name="T101" fmla="*/ 135 h 196"/>
                <a:gd name="T102" fmla="*/ 713 w 2509"/>
                <a:gd name="T103" fmla="*/ 187 h 196"/>
                <a:gd name="T104" fmla="*/ 600 w 2509"/>
                <a:gd name="T105" fmla="*/ 195 h 196"/>
                <a:gd name="T106" fmla="*/ 494 w 2509"/>
                <a:gd name="T107" fmla="*/ 175 h 196"/>
                <a:gd name="T108" fmla="*/ 408 w 2509"/>
                <a:gd name="T109" fmla="*/ 123 h 196"/>
                <a:gd name="T110" fmla="*/ 338 w 2509"/>
                <a:gd name="T111" fmla="*/ 79 h 196"/>
                <a:gd name="T112" fmla="*/ 251 w 2509"/>
                <a:gd name="T113" fmla="*/ 60 h 196"/>
                <a:gd name="T114" fmla="*/ 144 w 2509"/>
                <a:gd name="T115" fmla="*/ 67 h 196"/>
                <a:gd name="T116" fmla="*/ 56 w 2509"/>
                <a:gd name="T117" fmla="*/ 108 h 196"/>
                <a:gd name="T118" fmla="*/ 5 w 2509"/>
                <a:gd name="T119" fmla="*/ 93 h 1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09" h="196">
                  <a:moveTo>
                    <a:pt x="5" y="93"/>
                  </a:moveTo>
                  <a:lnTo>
                    <a:pt x="39" y="61"/>
                  </a:lnTo>
                  <a:lnTo>
                    <a:pt x="71" y="43"/>
                  </a:lnTo>
                  <a:lnTo>
                    <a:pt x="104" y="28"/>
                  </a:lnTo>
                  <a:lnTo>
                    <a:pt x="144" y="18"/>
                  </a:lnTo>
                  <a:lnTo>
                    <a:pt x="182" y="13"/>
                  </a:lnTo>
                  <a:lnTo>
                    <a:pt x="227" y="10"/>
                  </a:lnTo>
                  <a:lnTo>
                    <a:pt x="281" y="13"/>
                  </a:lnTo>
                  <a:lnTo>
                    <a:pt x="321" y="22"/>
                  </a:lnTo>
                  <a:lnTo>
                    <a:pt x="357" y="34"/>
                  </a:lnTo>
                  <a:lnTo>
                    <a:pt x="408" y="60"/>
                  </a:lnTo>
                  <a:lnTo>
                    <a:pt x="440" y="85"/>
                  </a:lnTo>
                  <a:lnTo>
                    <a:pt x="474" y="111"/>
                  </a:lnTo>
                  <a:lnTo>
                    <a:pt x="509" y="129"/>
                  </a:lnTo>
                  <a:lnTo>
                    <a:pt x="561" y="142"/>
                  </a:lnTo>
                  <a:lnTo>
                    <a:pt x="626" y="148"/>
                  </a:lnTo>
                  <a:lnTo>
                    <a:pt x="677" y="145"/>
                  </a:lnTo>
                  <a:lnTo>
                    <a:pt x="728" y="135"/>
                  </a:lnTo>
                  <a:lnTo>
                    <a:pt x="770" y="117"/>
                  </a:lnTo>
                  <a:lnTo>
                    <a:pt x="806" y="93"/>
                  </a:lnTo>
                  <a:lnTo>
                    <a:pt x="860" y="57"/>
                  </a:lnTo>
                  <a:lnTo>
                    <a:pt x="899" y="36"/>
                  </a:lnTo>
                  <a:lnTo>
                    <a:pt x="950" y="13"/>
                  </a:lnTo>
                  <a:lnTo>
                    <a:pt x="998" y="4"/>
                  </a:lnTo>
                  <a:lnTo>
                    <a:pt x="1043" y="3"/>
                  </a:lnTo>
                  <a:lnTo>
                    <a:pt x="1119" y="6"/>
                  </a:lnTo>
                  <a:lnTo>
                    <a:pt x="1181" y="21"/>
                  </a:lnTo>
                  <a:lnTo>
                    <a:pt x="1214" y="39"/>
                  </a:lnTo>
                  <a:lnTo>
                    <a:pt x="1260" y="66"/>
                  </a:lnTo>
                  <a:lnTo>
                    <a:pt x="1308" y="102"/>
                  </a:lnTo>
                  <a:lnTo>
                    <a:pt x="1349" y="121"/>
                  </a:lnTo>
                  <a:lnTo>
                    <a:pt x="1403" y="133"/>
                  </a:lnTo>
                  <a:lnTo>
                    <a:pt x="1458" y="138"/>
                  </a:lnTo>
                  <a:lnTo>
                    <a:pt x="1514" y="133"/>
                  </a:lnTo>
                  <a:lnTo>
                    <a:pt x="1557" y="123"/>
                  </a:lnTo>
                  <a:lnTo>
                    <a:pt x="1593" y="111"/>
                  </a:lnTo>
                  <a:lnTo>
                    <a:pt x="1635" y="84"/>
                  </a:lnTo>
                  <a:lnTo>
                    <a:pt x="1668" y="61"/>
                  </a:lnTo>
                  <a:lnTo>
                    <a:pt x="1704" y="39"/>
                  </a:lnTo>
                  <a:lnTo>
                    <a:pt x="1754" y="18"/>
                  </a:lnTo>
                  <a:lnTo>
                    <a:pt x="1794" y="6"/>
                  </a:lnTo>
                  <a:lnTo>
                    <a:pt x="1844" y="1"/>
                  </a:lnTo>
                  <a:lnTo>
                    <a:pt x="1907" y="0"/>
                  </a:lnTo>
                  <a:lnTo>
                    <a:pt x="1958" y="4"/>
                  </a:lnTo>
                  <a:lnTo>
                    <a:pt x="2003" y="18"/>
                  </a:lnTo>
                  <a:lnTo>
                    <a:pt x="2039" y="33"/>
                  </a:lnTo>
                  <a:lnTo>
                    <a:pt x="2073" y="54"/>
                  </a:lnTo>
                  <a:lnTo>
                    <a:pt x="2118" y="88"/>
                  </a:lnTo>
                  <a:lnTo>
                    <a:pt x="2153" y="109"/>
                  </a:lnTo>
                  <a:lnTo>
                    <a:pt x="2192" y="124"/>
                  </a:lnTo>
                  <a:lnTo>
                    <a:pt x="2244" y="135"/>
                  </a:lnTo>
                  <a:lnTo>
                    <a:pt x="2303" y="138"/>
                  </a:lnTo>
                  <a:lnTo>
                    <a:pt x="2355" y="129"/>
                  </a:lnTo>
                  <a:lnTo>
                    <a:pt x="2412" y="106"/>
                  </a:lnTo>
                  <a:lnTo>
                    <a:pt x="2439" y="87"/>
                  </a:lnTo>
                  <a:lnTo>
                    <a:pt x="2463" y="66"/>
                  </a:lnTo>
                  <a:lnTo>
                    <a:pt x="2475" y="61"/>
                  </a:lnTo>
                  <a:lnTo>
                    <a:pt x="2489" y="61"/>
                  </a:lnTo>
                  <a:lnTo>
                    <a:pt x="2499" y="66"/>
                  </a:lnTo>
                  <a:lnTo>
                    <a:pt x="2507" y="76"/>
                  </a:lnTo>
                  <a:lnTo>
                    <a:pt x="2508" y="85"/>
                  </a:lnTo>
                  <a:lnTo>
                    <a:pt x="2508" y="96"/>
                  </a:lnTo>
                  <a:lnTo>
                    <a:pt x="2504" y="106"/>
                  </a:lnTo>
                  <a:lnTo>
                    <a:pt x="2490" y="118"/>
                  </a:lnTo>
                  <a:lnTo>
                    <a:pt x="2463" y="139"/>
                  </a:lnTo>
                  <a:lnTo>
                    <a:pt x="2429" y="160"/>
                  </a:lnTo>
                  <a:lnTo>
                    <a:pt x="2399" y="172"/>
                  </a:lnTo>
                  <a:lnTo>
                    <a:pt x="2352" y="183"/>
                  </a:lnTo>
                  <a:lnTo>
                    <a:pt x="2298" y="186"/>
                  </a:lnTo>
                  <a:lnTo>
                    <a:pt x="2238" y="184"/>
                  </a:lnTo>
                  <a:lnTo>
                    <a:pt x="2192" y="180"/>
                  </a:lnTo>
                  <a:lnTo>
                    <a:pt x="2156" y="172"/>
                  </a:lnTo>
                  <a:lnTo>
                    <a:pt x="2114" y="156"/>
                  </a:lnTo>
                  <a:lnTo>
                    <a:pt x="2076" y="133"/>
                  </a:lnTo>
                  <a:lnTo>
                    <a:pt x="2049" y="112"/>
                  </a:lnTo>
                  <a:lnTo>
                    <a:pt x="2018" y="87"/>
                  </a:lnTo>
                  <a:lnTo>
                    <a:pt x="1977" y="67"/>
                  </a:lnTo>
                  <a:lnTo>
                    <a:pt x="1934" y="55"/>
                  </a:lnTo>
                  <a:lnTo>
                    <a:pt x="1886" y="49"/>
                  </a:lnTo>
                  <a:lnTo>
                    <a:pt x="1836" y="49"/>
                  </a:lnTo>
                  <a:lnTo>
                    <a:pt x="1776" y="64"/>
                  </a:lnTo>
                  <a:lnTo>
                    <a:pt x="1743" y="79"/>
                  </a:lnTo>
                  <a:lnTo>
                    <a:pt x="1707" y="99"/>
                  </a:lnTo>
                  <a:lnTo>
                    <a:pt x="1677" y="118"/>
                  </a:lnTo>
                  <a:lnTo>
                    <a:pt x="1626" y="147"/>
                  </a:lnTo>
                  <a:lnTo>
                    <a:pt x="1586" y="165"/>
                  </a:lnTo>
                  <a:lnTo>
                    <a:pt x="1535" y="180"/>
                  </a:lnTo>
                  <a:lnTo>
                    <a:pt x="1475" y="186"/>
                  </a:lnTo>
                  <a:lnTo>
                    <a:pt x="1437" y="186"/>
                  </a:lnTo>
                  <a:lnTo>
                    <a:pt x="1377" y="180"/>
                  </a:lnTo>
                  <a:lnTo>
                    <a:pt x="1322" y="165"/>
                  </a:lnTo>
                  <a:lnTo>
                    <a:pt x="1269" y="136"/>
                  </a:lnTo>
                  <a:lnTo>
                    <a:pt x="1230" y="109"/>
                  </a:lnTo>
                  <a:lnTo>
                    <a:pt x="1197" y="84"/>
                  </a:lnTo>
                  <a:lnTo>
                    <a:pt x="1163" y="67"/>
                  </a:lnTo>
                  <a:lnTo>
                    <a:pt x="1128" y="55"/>
                  </a:lnTo>
                  <a:lnTo>
                    <a:pt x="1071" y="48"/>
                  </a:lnTo>
                  <a:lnTo>
                    <a:pt x="1020" y="49"/>
                  </a:lnTo>
                  <a:lnTo>
                    <a:pt x="974" y="57"/>
                  </a:lnTo>
                  <a:lnTo>
                    <a:pt x="914" y="78"/>
                  </a:lnTo>
                  <a:lnTo>
                    <a:pt x="879" y="103"/>
                  </a:lnTo>
                  <a:lnTo>
                    <a:pt x="831" y="135"/>
                  </a:lnTo>
                  <a:lnTo>
                    <a:pt x="777" y="166"/>
                  </a:lnTo>
                  <a:lnTo>
                    <a:pt x="713" y="187"/>
                  </a:lnTo>
                  <a:lnTo>
                    <a:pt x="659" y="193"/>
                  </a:lnTo>
                  <a:lnTo>
                    <a:pt x="600" y="195"/>
                  </a:lnTo>
                  <a:lnTo>
                    <a:pt x="543" y="189"/>
                  </a:lnTo>
                  <a:lnTo>
                    <a:pt x="494" y="175"/>
                  </a:lnTo>
                  <a:lnTo>
                    <a:pt x="450" y="154"/>
                  </a:lnTo>
                  <a:lnTo>
                    <a:pt x="408" y="123"/>
                  </a:lnTo>
                  <a:lnTo>
                    <a:pt x="377" y="99"/>
                  </a:lnTo>
                  <a:lnTo>
                    <a:pt x="338" y="79"/>
                  </a:lnTo>
                  <a:lnTo>
                    <a:pt x="291" y="64"/>
                  </a:lnTo>
                  <a:lnTo>
                    <a:pt x="251" y="60"/>
                  </a:lnTo>
                  <a:lnTo>
                    <a:pt x="191" y="58"/>
                  </a:lnTo>
                  <a:lnTo>
                    <a:pt x="144" y="67"/>
                  </a:lnTo>
                  <a:lnTo>
                    <a:pt x="96" y="82"/>
                  </a:lnTo>
                  <a:lnTo>
                    <a:pt x="56" y="108"/>
                  </a:lnTo>
                  <a:lnTo>
                    <a:pt x="0" y="157"/>
                  </a:lnTo>
                  <a:lnTo>
                    <a:pt x="5" y="93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7" name="Picture 5"/>
            <p:cNvPicPr>
              <a:picLocks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96"/>
              <a:ext cx="276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8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 anchor="b"/>
          <a:lstStyle>
            <a:lvl1pPr>
              <a:defRPr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Arial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1B1BD64-49D2-406E-8D2D-5EA463FEFF13}" type="datetimeFigureOut">
              <a:rPr lang="en-US"/>
              <a:pPr>
                <a:defRPr/>
              </a:pPr>
              <a:t>10/15/17</a:t>
            </a:fld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E36852F-08A0-429A-8F55-511D82F2E2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7091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D6EB0-3AB6-4D8C-9A10-71B0485C45DD}" type="datetimeFigureOut">
              <a:rPr lang="en-US"/>
              <a:pPr>
                <a:defRPr/>
              </a:pPr>
              <a:t>10/15/17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02DCC2-B8F1-429A-831D-555266B9E6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8604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3A245-AD85-46AE-97CA-EAF6057E3718}" type="datetimeFigureOut">
              <a:rPr lang="en-US"/>
              <a:pPr>
                <a:defRPr/>
              </a:pPr>
              <a:t>10/15/17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572C1C-7DF3-4F53-9B49-913BFD9480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7211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3BCBF5-EF68-45A2-A0AA-8F29541611F6}" type="datetimeFigureOut">
              <a:rPr lang="en-US"/>
              <a:pPr>
                <a:defRPr/>
              </a:pPr>
              <a:t>10/15/17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B4E4F-9F39-4EA7-A215-22BC9E6DC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0402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1CCFE-E542-4DB8-B91E-91A04B90C661}" type="datetimeFigureOut">
              <a:rPr lang="en-US"/>
              <a:pPr>
                <a:defRPr/>
              </a:pPr>
              <a:t>10/15/17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D0F5F-4982-4AE7-95A9-71091AA81F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0123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887C8-97D8-4E2F-8DC7-146F56EA5116}" type="datetimeFigureOut">
              <a:rPr lang="en-US"/>
              <a:pPr>
                <a:defRPr/>
              </a:pPr>
              <a:t>10/15/17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E7C9C-E489-41FB-A6C0-60D7CB5723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78CBF-848B-4858-B6F2-B9670AEADCB4}" type="datetimeFigureOut">
              <a:rPr lang="en-US"/>
              <a:pPr>
                <a:defRPr/>
              </a:pPr>
              <a:t>10/15/17</a:t>
            </a:fld>
            <a:endParaRPr lang="en-US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6E5DA7-D2AF-4014-AEB4-2B1B173A1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148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BBFC8-DA2D-459C-8176-09FFD8D1E2F1}" type="datetimeFigureOut">
              <a:rPr lang="en-US"/>
              <a:pPr>
                <a:defRPr/>
              </a:pPr>
              <a:t>10/15/17</a:t>
            </a:fld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46B33-B6A4-41DB-86DC-4EE485A182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7391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3FB52E-044E-4BE5-94C5-5E5B38220B51}" type="datetimeFigureOut">
              <a:rPr lang="en-US"/>
              <a:pPr>
                <a:defRPr/>
              </a:pPr>
              <a:t>10/15/17</a:t>
            </a:fld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A4903A-4967-4A1A-8C54-10C59FA910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572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95C62-CEE2-4D50-9D36-D533609E492D}" type="datetimeFigureOut">
              <a:rPr lang="en-US"/>
              <a:pPr>
                <a:defRPr/>
              </a:pPr>
              <a:t>10/15/17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4BBA7-FC3F-4EEA-B8FF-627052D107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5372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3FEC99-844D-4A8E-803E-635AC8E6FD69}" type="datetimeFigureOut">
              <a:rPr lang="en-US"/>
              <a:pPr>
                <a:defRPr/>
              </a:pPr>
              <a:t>10/15/17</a:t>
            </a:fld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EC5ED-E925-4573-90B7-A1FED60F6E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0355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wmf"/><Relationship Id="rId15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581150"/>
            <a:ext cx="9142413" cy="5275263"/>
            <a:chOff x="0" y="996"/>
            <a:chExt cx="5759" cy="3323"/>
          </a:xfrm>
        </p:grpSpPr>
        <p:pic>
          <p:nvPicPr>
            <p:cNvPr id="1032" name="Picture 3"/>
            <p:cNvPicPr>
              <a:picLocks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339" b="11440"/>
            <a:stretch>
              <a:fillRect/>
            </a:stretch>
          </p:blipFill>
          <p:spPr bwMode="auto">
            <a:xfrm>
              <a:off x="3976" y="1423"/>
              <a:ext cx="1783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3" name="Freeform 4"/>
            <p:cNvSpPr>
              <a:spLocks/>
            </p:cNvSpPr>
            <p:nvPr/>
          </p:nvSpPr>
          <p:spPr bwMode="auto">
            <a:xfrm>
              <a:off x="0" y="3522"/>
              <a:ext cx="2509" cy="196"/>
            </a:xfrm>
            <a:custGeom>
              <a:avLst/>
              <a:gdLst>
                <a:gd name="T0" fmla="*/ 39 w 2509"/>
                <a:gd name="T1" fmla="*/ 61 h 196"/>
                <a:gd name="T2" fmla="*/ 104 w 2509"/>
                <a:gd name="T3" fmla="*/ 28 h 196"/>
                <a:gd name="T4" fmla="*/ 182 w 2509"/>
                <a:gd name="T5" fmla="*/ 13 h 196"/>
                <a:gd name="T6" fmla="*/ 281 w 2509"/>
                <a:gd name="T7" fmla="*/ 13 h 196"/>
                <a:gd name="T8" fmla="*/ 357 w 2509"/>
                <a:gd name="T9" fmla="*/ 34 h 196"/>
                <a:gd name="T10" fmla="*/ 440 w 2509"/>
                <a:gd name="T11" fmla="*/ 85 h 196"/>
                <a:gd name="T12" fmla="*/ 509 w 2509"/>
                <a:gd name="T13" fmla="*/ 129 h 196"/>
                <a:gd name="T14" fmla="*/ 626 w 2509"/>
                <a:gd name="T15" fmla="*/ 148 h 196"/>
                <a:gd name="T16" fmla="*/ 728 w 2509"/>
                <a:gd name="T17" fmla="*/ 135 h 196"/>
                <a:gd name="T18" fmla="*/ 806 w 2509"/>
                <a:gd name="T19" fmla="*/ 93 h 196"/>
                <a:gd name="T20" fmla="*/ 899 w 2509"/>
                <a:gd name="T21" fmla="*/ 36 h 196"/>
                <a:gd name="T22" fmla="*/ 998 w 2509"/>
                <a:gd name="T23" fmla="*/ 4 h 196"/>
                <a:gd name="T24" fmla="*/ 1119 w 2509"/>
                <a:gd name="T25" fmla="*/ 6 h 196"/>
                <a:gd name="T26" fmla="*/ 1214 w 2509"/>
                <a:gd name="T27" fmla="*/ 39 h 196"/>
                <a:gd name="T28" fmla="*/ 1308 w 2509"/>
                <a:gd name="T29" fmla="*/ 102 h 196"/>
                <a:gd name="T30" fmla="*/ 1403 w 2509"/>
                <a:gd name="T31" fmla="*/ 133 h 196"/>
                <a:gd name="T32" fmla="*/ 1514 w 2509"/>
                <a:gd name="T33" fmla="*/ 133 h 196"/>
                <a:gd name="T34" fmla="*/ 1593 w 2509"/>
                <a:gd name="T35" fmla="*/ 111 h 196"/>
                <a:gd name="T36" fmla="*/ 1668 w 2509"/>
                <a:gd name="T37" fmla="*/ 61 h 196"/>
                <a:gd name="T38" fmla="*/ 1754 w 2509"/>
                <a:gd name="T39" fmla="*/ 18 h 196"/>
                <a:gd name="T40" fmla="*/ 1844 w 2509"/>
                <a:gd name="T41" fmla="*/ 1 h 196"/>
                <a:gd name="T42" fmla="*/ 1958 w 2509"/>
                <a:gd name="T43" fmla="*/ 4 h 196"/>
                <a:gd name="T44" fmla="*/ 2039 w 2509"/>
                <a:gd name="T45" fmla="*/ 33 h 196"/>
                <a:gd name="T46" fmla="*/ 2118 w 2509"/>
                <a:gd name="T47" fmla="*/ 88 h 196"/>
                <a:gd name="T48" fmla="*/ 2192 w 2509"/>
                <a:gd name="T49" fmla="*/ 124 h 196"/>
                <a:gd name="T50" fmla="*/ 2303 w 2509"/>
                <a:gd name="T51" fmla="*/ 138 h 196"/>
                <a:gd name="T52" fmla="*/ 2412 w 2509"/>
                <a:gd name="T53" fmla="*/ 106 h 196"/>
                <a:gd name="T54" fmla="*/ 2463 w 2509"/>
                <a:gd name="T55" fmla="*/ 66 h 196"/>
                <a:gd name="T56" fmla="*/ 2489 w 2509"/>
                <a:gd name="T57" fmla="*/ 61 h 196"/>
                <a:gd name="T58" fmla="*/ 2507 w 2509"/>
                <a:gd name="T59" fmla="*/ 76 h 196"/>
                <a:gd name="T60" fmla="*/ 2508 w 2509"/>
                <a:gd name="T61" fmla="*/ 96 h 196"/>
                <a:gd name="T62" fmla="*/ 2490 w 2509"/>
                <a:gd name="T63" fmla="*/ 118 h 196"/>
                <a:gd name="T64" fmla="*/ 2429 w 2509"/>
                <a:gd name="T65" fmla="*/ 160 h 196"/>
                <a:gd name="T66" fmla="*/ 2352 w 2509"/>
                <a:gd name="T67" fmla="*/ 183 h 196"/>
                <a:gd name="T68" fmla="*/ 2238 w 2509"/>
                <a:gd name="T69" fmla="*/ 184 h 196"/>
                <a:gd name="T70" fmla="*/ 2156 w 2509"/>
                <a:gd name="T71" fmla="*/ 172 h 196"/>
                <a:gd name="T72" fmla="*/ 2076 w 2509"/>
                <a:gd name="T73" fmla="*/ 133 h 196"/>
                <a:gd name="T74" fmla="*/ 2018 w 2509"/>
                <a:gd name="T75" fmla="*/ 87 h 196"/>
                <a:gd name="T76" fmla="*/ 1934 w 2509"/>
                <a:gd name="T77" fmla="*/ 55 h 196"/>
                <a:gd name="T78" fmla="*/ 1836 w 2509"/>
                <a:gd name="T79" fmla="*/ 49 h 196"/>
                <a:gd name="T80" fmla="*/ 1743 w 2509"/>
                <a:gd name="T81" fmla="*/ 79 h 196"/>
                <a:gd name="T82" fmla="*/ 1677 w 2509"/>
                <a:gd name="T83" fmla="*/ 118 h 196"/>
                <a:gd name="T84" fmla="*/ 1586 w 2509"/>
                <a:gd name="T85" fmla="*/ 165 h 196"/>
                <a:gd name="T86" fmla="*/ 1475 w 2509"/>
                <a:gd name="T87" fmla="*/ 186 h 196"/>
                <a:gd name="T88" fmla="*/ 1377 w 2509"/>
                <a:gd name="T89" fmla="*/ 180 h 196"/>
                <a:gd name="T90" fmla="*/ 1269 w 2509"/>
                <a:gd name="T91" fmla="*/ 136 h 196"/>
                <a:gd name="T92" fmla="*/ 1197 w 2509"/>
                <a:gd name="T93" fmla="*/ 84 h 196"/>
                <a:gd name="T94" fmla="*/ 1128 w 2509"/>
                <a:gd name="T95" fmla="*/ 55 h 196"/>
                <a:gd name="T96" fmla="*/ 1020 w 2509"/>
                <a:gd name="T97" fmla="*/ 49 h 196"/>
                <a:gd name="T98" fmla="*/ 914 w 2509"/>
                <a:gd name="T99" fmla="*/ 78 h 196"/>
                <a:gd name="T100" fmla="*/ 831 w 2509"/>
                <a:gd name="T101" fmla="*/ 135 h 196"/>
                <a:gd name="T102" fmla="*/ 713 w 2509"/>
                <a:gd name="T103" fmla="*/ 187 h 196"/>
                <a:gd name="T104" fmla="*/ 600 w 2509"/>
                <a:gd name="T105" fmla="*/ 195 h 196"/>
                <a:gd name="T106" fmla="*/ 494 w 2509"/>
                <a:gd name="T107" fmla="*/ 175 h 196"/>
                <a:gd name="T108" fmla="*/ 408 w 2509"/>
                <a:gd name="T109" fmla="*/ 123 h 196"/>
                <a:gd name="T110" fmla="*/ 338 w 2509"/>
                <a:gd name="T111" fmla="*/ 79 h 196"/>
                <a:gd name="T112" fmla="*/ 251 w 2509"/>
                <a:gd name="T113" fmla="*/ 60 h 196"/>
                <a:gd name="T114" fmla="*/ 144 w 2509"/>
                <a:gd name="T115" fmla="*/ 67 h 196"/>
                <a:gd name="T116" fmla="*/ 56 w 2509"/>
                <a:gd name="T117" fmla="*/ 108 h 196"/>
                <a:gd name="T118" fmla="*/ 5 w 2509"/>
                <a:gd name="T119" fmla="*/ 93 h 19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509" h="196">
                  <a:moveTo>
                    <a:pt x="5" y="93"/>
                  </a:moveTo>
                  <a:lnTo>
                    <a:pt x="39" y="61"/>
                  </a:lnTo>
                  <a:lnTo>
                    <a:pt x="71" y="43"/>
                  </a:lnTo>
                  <a:lnTo>
                    <a:pt x="104" y="28"/>
                  </a:lnTo>
                  <a:lnTo>
                    <a:pt x="144" y="18"/>
                  </a:lnTo>
                  <a:lnTo>
                    <a:pt x="182" y="13"/>
                  </a:lnTo>
                  <a:lnTo>
                    <a:pt x="227" y="10"/>
                  </a:lnTo>
                  <a:lnTo>
                    <a:pt x="281" y="13"/>
                  </a:lnTo>
                  <a:lnTo>
                    <a:pt x="321" y="22"/>
                  </a:lnTo>
                  <a:lnTo>
                    <a:pt x="357" y="34"/>
                  </a:lnTo>
                  <a:lnTo>
                    <a:pt x="408" y="60"/>
                  </a:lnTo>
                  <a:lnTo>
                    <a:pt x="440" y="85"/>
                  </a:lnTo>
                  <a:lnTo>
                    <a:pt x="474" y="111"/>
                  </a:lnTo>
                  <a:lnTo>
                    <a:pt x="509" y="129"/>
                  </a:lnTo>
                  <a:lnTo>
                    <a:pt x="561" y="142"/>
                  </a:lnTo>
                  <a:lnTo>
                    <a:pt x="626" y="148"/>
                  </a:lnTo>
                  <a:lnTo>
                    <a:pt x="677" y="145"/>
                  </a:lnTo>
                  <a:lnTo>
                    <a:pt x="728" y="135"/>
                  </a:lnTo>
                  <a:lnTo>
                    <a:pt x="770" y="117"/>
                  </a:lnTo>
                  <a:lnTo>
                    <a:pt x="806" y="93"/>
                  </a:lnTo>
                  <a:lnTo>
                    <a:pt x="860" y="57"/>
                  </a:lnTo>
                  <a:lnTo>
                    <a:pt x="899" y="36"/>
                  </a:lnTo>
                  <a:lnTo>
                    <a:pt x="950" y="13"/>
                  </a:lnTo>
                  <a:lnTo>
                    <a:pt x="998" y="4"/>
                  </a:lnTo>
                  <a:lnTo>
                    <a:pt x="1043" y="3"/>
                  </a:lnTo>
                  <a:lnTo>
                    <a:pt x="1119" y="6"/>
                  </a:lnTo>
                  <a:lnTo>
                    <a:pt x="1181" y="21"/>
                  </a:lnTo>
                  <a:lnTo>
                    <a:pt x="1214" y="39"/>
                  </a:lnTo>
                  <a:lnTo>
                    <a:pt x="1260" y="66"/>
                  </a:lnTo>
                  <a:lnTo>
                    <a:pt x="1308" y="102"/>
                  </a:lnTo>
                  <a:lnTo>
                    <a:pt x="1349" y="121"/>
                  </a:lnTo>
                  <a:lnTo>
                    <a:pt x="1403" y="133"/>
                  </a:lnTo>
                  <a:lnTo>
                    <a:pt x="1458" y="138"/>
                  </a:lnTo>
                  <a:lnTo>
                    <a:pt x="1514" y="133"/>
                  </a:lnTo>
                  <a:lnTo>
                    <a:pt x="1557" y="123"/>
                  </a:lnTo>
                  <a:lnTo>
                    <a:pt x="1593" y="111"/>
                  </a:lnTo>
                  <a:lnTo>
                    <a:pt x="1635" y="84"/>
                  </a:lnTo>
                  <a:lnTo>
                    <a:pt x="1668" y="61"/>
                  </a:lnTo>
                  <a:lnTo>
                    <a:pt x="1704" y="39"/>
                  </a:lnTo>
                  <a:lnTo>
                    <a:pt x="1754" y="18"/>
                  </a:lnTo>
                  <a:lnTo>
                    <a:pt x="1794" y="6"/>
                  </a:lnTo>
                  <a:lnTo>
                    <a:pt x="1844" y="1"/>
                  </a:lnTo>
                  <a:lnTo>
                    <a:pt x="1907" y="0"/>
                  </a:lnTo>
                  <a:lnTo>
                    <a:pt x="1958" y="4"/>
                  </a:lnTo>
                  <a:lnTo>
                    <a:pt x="2003" y="18"/>
                  </a:lnTo>
                  <a:lnTo>
                    <a:pt x="2039" y="33"/>
                  </a:lnTo>
                  <a:lnTo>
                    <a:pt x="2073" y="54"/>
                  </a:lnTo>
                  <a:lnTo>
                    <a:pt x="2118" y="88"/>
                  </a:lnTo>
                  <a:lnTo>
                    <a:pt x="2153" y="109"/>
                  </a:lnTo>
                  <a:lnTo>
                    <a:pt x="2192" y="124"/>
                  </a:lnTo>
                  <a:lnTo>
                    <a:pt x="2244" y="135"/>
                  </a:lnTo>
                  <a:lnTo>
                    <a:pt x="2303" y="138"/>
                  </a:lnTo>
                  <a:lnTo>
                    <a:pt x="2355" y="129"/>
                  </a:lnTo>
                  <a:lnTo>
                    <a:pt x="2412" y="106"/>
                  </a:lnTo>
                  <a:lnTo>
                    <a:pt x="2439" y="87"/>
                  </a:lnTo>
                  <a:lnTo>
                    <a:pt x="2463" y="66"/>
                  </a:lnTo>
                  <a:lnTo>
                    <a:pt x="2475" y="61"/>
                  </a:lnTo>
                  <a:lnTo>
                    <a:pt x="2489" y="61"/>
                  </a:lnTo>
                  <a:lnTo>
                    <a:pt x="2499" y="66"/>
                  </a:lnTo>
                  <a:lnTo>
                    <a:pt x="2507" y="76"/>
                  </a:lnTo>
                  <a:lnTo>
                    <a:pt x="2508" y="85"/>
                  </a:lnTo>
                  <a:lnTo>
                    <a:pt x="2508" y="96"/>
                  </a:lnTo>
                  <a:lnTo>
                    <a:pt x="2504" y="106"/>
                  </a:lnTo>
                  <a:lnTo>
                    <a:pt x="2490" y="118"/>
                  </a:lnTo>
                  <a:lnTo>
                    <a:pt x="2463" y="139"/>
                  </a:lnTo>
                  <a:lnTo>
                    <a:pt x="2429" y="160"/>
                  </a:lnTo>
                  <a:lnTo>
                    <a:pt x="2399" y="172"/>
                  </a:lnTo>
                  <a:lnTo>
                    <a:pt x="2352" y="183"/>
                  </a:lnTo>
                  <a:lnTo>
                    <a:pt x="2298" y="186"/>
                  </a:lnTo>
                  <a:lnTo>
                    <a:pt x="2238" y="184"/>
                  </a:lnTo>
                  <a:lnTo>
                    <a:pt x="2192" y="180"/>
                  </a:lnTo>
                  <a:lnTo>
                    <a:pt x="2156" y="172"/>
                  </a:lnTo>
                  <a:lnTo>
                    <a:pt x="2114" y="156"/>
                  </a:lnTo>
                  <a:lnTo>
                    <a:pt x="2076" y="133"/>
                  </a:lnTo>
                  <a:lnTo>
                    <a:pt x="2049" y="112"/>
                  </a:lnTo>
                  <a:lnTo>
                    <a:pt x="2018" y="87"/>
                  </a:lnTo>
                  <a:lnTo>
                    <a:pt x="1977" y="67"/>
                  </a:lnTo>
                  <a:lnTo>
                    <a:pt x="1934" y="55"/>
                  </a:lnTo>
                  <a:lnTo>
                    <a:pt x="1886" y="49"/>
                  </a:lnTo>
                  <a:lnTo>
                    <a:pt x="1836" y="49"/>
                  </a:lnTo>
                  <a:lnTo>
                    <a:pt x="1776" y="64"/>
                  </a:lnTo>
                  <a:lnTo>
                    <a:pt x="1743" y="79"/>
                  </a:lnTo>
                  <a:lnTo>
                    <a:pt x="1707" y="99"/>
                  </a:lnTo>
                  <a:lnTo>
                    <a:pt x="1677" y="118"/>
                  </a:lnTo>
                  <a:lnTo>
                    <a:pt x="1626" y="147"/>
                  </a:lnTo>
                  <a:lnTo>
                    <a:pt x="1586" y="165"/>
                  </a:lnTo>
                  <a:lnTo>
                    <a:pt x="1535" y="180"/>
                  </a:lnTo>
                  <a:lnTo>
                    <a:pt x="1475" y="186"/>
                  </a:lnTo>
                  <a:lnTo>
                    <a:pt x="1437" y="186"/>
                  </a:lnTo>
                  <a:lnTo>
                    <a:pt x="1377" y="180"/>
                  </a:lnTo>
                  <a:lnTo>
                    <a:pt x="1322" y="165"/>
                  </a:lnTo>
                  <a:lnTo>
                    <a:pt x="1269" y="136"/>
                  </a:lnTo>
                  <a:lnTo>
                    <a:pt x="1230" y="109"/>
                  </a:lnTo>
                  <a:lnTo>
                    <a:pt x="1197" y="84"/>
                  </a:lnTo>
                  <a:lnTo>
                    <a:pt x="1163" y="67"/>
                  </a:lnTo>
                  <a:lnTo>
                    <a:pt x="1128" y="55"/>
                  </a:lnTo>
                  <a:lnTo>
                    <a:pt x="1071" y="48"/>
                  </a:lnTo>
                  <a:lnTo>
                    <a:pt x="1020" y="49"/>
                  </a:lnTo>
                  <a:lnTo>
                    <a:pt x="974" y="57"/>
                  </a:lnTo>
                  <a:lnTo>
                    <a:pt x="914" y="78"/>
                  </a:lnTo>
                  <a:lnTo>
                    <a:pt x="879" y="103"/>
                  </a:lnTo>
                  <a:lnTo>
                    <a:pt x="831" y="135"/>
                  </a:lnTo>
                  <a:lnTo>
                    <a:pt x="777" y="166"/>
                  </a:lnTo>
                  <a:lnTo>
                    <a:pt x="713" y="187"/>
                  </a:lnTo>
                  <a:lnTo>
                    <a:pt x="659" y="193"/>
                  </a:lnTo>
                  <a:lnTo>
                    <a:pt x="600" y="195"/>
                  </a:lnTo>
                  <a:lnTo>
                    <a:pt x="543" y="189"/>
                  </a:lnTo>
                  <a:lnTo>
                    <a:pt x="494" y="175"/>
                  </a:lnTo>
                  <a:lnTo>
                    <a:pt x="450" y="154"/>
                  </a:lnTo>
                  <a:lnTo>
                    <a:pt x="408" y="123"/>
                  </a:lnTo>
                  <a:lnTo>
                    <a:pt x="377" y="99"/>
                  </a:lnTo>
                  <a:lnTo>
                    <a:pt x="338" y="79"/>
                  </a:lnTo>
                  <a:lnTo>
                    <a:pt x="291" y="64"/>
                  </a:lnTo>
                  <a:lnTo>
                    <a:pt x="251" y="60"/>
                  </a:lnTo>
                  <a:lnTo>
                    <a:pt x="191" y="58"/>
                  </a:lnTo>
                  <a:lnTo>
                    <a:pt x="144" y="67"/>
                  </a:lnTo>
                  <a:lnTo>
                    <a:pt x="96" y="82"/>
                  </a:lnTo>
                  <a:lnTo>
                    <a:pt x="56" y="108"/>
                  </a:lnTo>
                  <a:lnTo>
                    <a:pt x="0" y="157"/>
                  </a:lnTo>
                  <a:lnTo>
                    <a:pt x="5" y="93"/>
                  </a:lnTo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 type="none" w="sm" len="sm"/>
                  <a:tailEnd type="none" w="sm" len="sm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1034" name="Picture 5"/>
            <p:cNvPicPr>
              <a:picLocks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96"/>
              <a:ext cx="2766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ct val="5000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27EEA41-CEAC-44FA-B1D9-594F1E7DE339}" type="datetimeFigureOut">
              <a:rPr lang="en-US"/>
              <a:pPr>
                <a:defRPr/>
              </a:pPr>
              <a:t>10/15/17</a:t>
            </a:fld>
            <a:endParaRPr lang="en-US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ct val="5000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50000"/>
              </a:spcBef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4C4289B-334C-478C-9A60-470A1BD3E0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34.png"/><Relationship Id="rId13" Type="http://schemas.openxmlformats.org/officeDocument/2006/relationships/image" Target="../media/image27.png"/><Relationship Id="rId14" Type="http://schemas.openxmlformats.org/officeDocument/2006/relationships/image" Target="../media/image25.png"/><Relationship Id="rId1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8.png"/><Relationship Id="rId13" Type="http://schemas.openxmlformats.org/officeDocument/2006/relationships/image" Target="../media/image33.png"/><Relationship Id="rId1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9.png"/><Relationship Id="rId13" Type="http://schemas.openxmlformats.org/officeDocument/2006/relationships/image" Target="../media/image25.png"/><Relationship Id="rId1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30.png"/><Relationship Id="rId13" Type="http://schemas.openxmlformats.org/officeDocument/2006/relationships/image" Target="../media/image27.png"/><Relationship Id="rId14" Type="http://schemas.openxmlformats.org/officeDocument/2006/relationships/image" Target="../media/image33.png"/><Relationship Id="rId1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5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31.png"/><Relationship Id="rId13" Type="http://schemas.openxmlformats.org/officeDocument/2006/relationships/image" Target="../media/image27.png"/><Relationship Id="rId1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34.png"/><Relationship Id="rId13" Type="http://schemas.openxmlformats.org/officeDocument/2006/relationships/image" Target="../media/image27.png"/><Relationship Id="rId14" Type="http://schemas.openxmlformats.org/officeDocument/2006/relationships/image" Target="../media/image25.png"/><Relationship Id="rId1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8.png"/><Relationship Id="rId13" Type="http://schemas.openxmlformats.org/officeDocument/2006/relationships/image" Target="../media/image33.png"/><Relationship Id="rId1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29.png"/><Relationship Id="rId13" Type="http://schemas.openxmlformats.org/officeDocument/2006/relationships/image" Target="../media/image25.png"/><Relationship Id="rId1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31.png"/><Relationship Id="rId13" Type="http://schemas.openxmlformats.org/officeDocument/2006/relationships/image" Target="../media/image32.png"/><Relationship Id="rId1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33.png"/><Relationship Id="rId13" Type="http://schemas.openxmlformats.org/officeDocument/2006/relationships/image" Target="../media/image34.png"/><Relationship Id="rId1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sz="quarter"/>
          </p:nvPr>
        </p:nvSpPr>
        <p:spPr>
          <a:xfrm>
            <a:off x="838200" y="2286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>
                <a:latin typeface="Arial" panose="020B0604020202020204" pitchFamily="34" charset="0"/>
              </a:rPr>
              <a:t>Doubles Plus One</a:t>
            </a:r>
          </a:p>
        </p:txBody>
      </p:sp>
      <p:sp>
        <p:nvSpPr>
          <p:cNvPr id="3075" name="Subtitle 2"/>
          <p:cNvSpPr>
            <a:spLocks noGrp="1"/>
          </p:cNvSpPr>
          <p:nvPr>
            <p:ph type="subTitle" sz="quarter" idx="1"/>
          </p:nvPr>
        </p:nvSpPr>
        <p:spPr>
          <a:xfrm>
            <a:off x="1305868" y="4081242"/>
            <a:ext cx="6400800" cy="762000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</a:rPr>
              <a:t>Lesson One</a:t>
            </a:r>
          </a:p>
        </p:txBody>
      </p:sp>
      <p:sp>
        <p:nvSpPr>
          <p:cNvPr id="3090" name="TextBox 1"/>
          <p:cNvSpPr txBox="1">
            <a:spLocks noChangeArrowheads="1"/>
          </p:cNvSpPr>
          <p:nvPr/>
        </p:nvSpPr>
        <p:spPr bwMode="auto">
          <a:xfrm>
            <a:off x="3581400" y="3660775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dirty="0">
                <a:latin typeface="Arial" panose="020B0604020202020204" pitchFamily="34" charset="0"/>
              </a:rPr>
              <a:t>17 slides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9571" y="5742041"/>
            <a:ext cx="243046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/>
              <a:t>Materials Needed: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Student Worksheet 4A &amp; 4B</a:t>
            </a:r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324">
            <a:off x="1257814" y="676302"/>
            <a:ext cx="971582" cy="1457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3373">
            <a:off x="1920746" y="478260"/>
            <a:ext cx="939833" cy="140975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02004" y="1104487"/>
            <a:ext cx="1675131" cy="1576452"/>
            <a:chOff x="3502004" y="1104487"/>
            <a:chExt cx="1675131" cy="157645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2004" y="1218999"/>
              <a:ext cx="974626" cy="146194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9032" y="1104487"/>
              <a:ext cx="1038103" cy="155715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306576" y="14944"/>
            <a:ext cx="1660710" cy="1649896"/>
            <a:chOff x="6339781" y="537049"/>
            <a:chExt cx="1660710" cy="164989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77441">
              <a:off x="6339781" y="537049"/>
              <a:ext cx="1038103" cy="1557155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54689">
              <a:off x="7060658" y="777195"/>
              <a:ext cx="939833" cy="140975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7331717" y="1033359"/>
            <a:ext cx="1541580" cy="1828867"/>
            <a:chOff x="7311973" y="2415769"/>
            <a:chExt cx="1541580" cy="182886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31887">
              <a:off x="7311973" y="2415769"/>
              <a:ext cx="1016033" cy="152405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22978">
              <a:off x="7869659" y="2768794"/>
              <a:ext cx="983894" cy="1475842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960788" y="3593691"/>
            <a:ext cx="1721523" cy="1654389"/>
            <a:chOff x="259678" y="3870753"/>
            <a:chExt cx="1721523" cy="165438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1426">
              <a:off x="259678" y="3989415"/>
              <a:ext cx="1023818" cy="1535727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24983">
              <a:off x="922063" y="3870753"/>
              <a:ext cx="1059138" cy="1588707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1" y="2165751"/>
            <a:ext cx="983430" cy="1475145"/>
          </a:xfrm>
          <a:prstGeom prst="rect">
            <a:avLst/>
          </a:prstGeom>
        </p:spPr>
      </p:pic>
      <p:pic>
        <p:nvPicPr>
          <p:cNvPr id="3072" name="Picture 307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87" y="2196101"/>
            <a:ext cx="939832" cy="140974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 rot="20382652">
            <a:off x="4225646" y="4807874"/>
            <a:ext cx="1732344" cy="1639938"/>
            <a:chOff x="6125023" y="4844999"/>
            <a:chExt cx="1732344" cy="1639938"/>
          </a:xfrm>
        </p:grpSpPr>
        <p:pic>
          <p:nvPicPr>
            <p:cNvPr id="3091" name="Picture 309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9230">
              <a:off x="6125023" y="4844999"/>
              <a:ext cx="1043791" cy="1565687"/>
            </a:xfrm>
            <a:prstGeom prst="rect">
              <a:avLst/>
            </a:prstGeom>
          </p:spPr>
        </p:pic>
        <p:pic>
          <p:nvPicPr>
            <p:cNvPr id="3093" name="Picture 309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41334" y="4960887"/>
              <a:ext cx="1016033" cy="15240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7270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8 + 9 =</a:t>
            </a:r>
          </a:p>
        </p:txBody>
      </p:sp>
      <p:sp>
        <p:nvSpPr>
          <p:cNvPr id="12301" name="TextBox 14"/>
          <p:cNvSpPr txBox="1">
            <a:spLocks noChangeArrowheads="1"/>
          </p:cNvSpPr>
          <p:nvPr/>
        </p:nvSpPr>
        <p:spPr bwMode="auto">
          <a:xfrm>
            <a:off x="990600" y="3276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Are they next door neighbors?</a:t>
            </a:r>
          </a:p>
        </p:txBody>
      </p:sp>
      <p:sp>
        <p:nvSpPr>
          <p:cNvPr id="12302" name="TextBox 15"/>
          <p:cNvSpPr txBox="1">
            <a:spLocks noChangeArrowheads="1"/>
          </p:cNvSpPr>
          <p:nvPr/>
        </p:nvSpPr>
        <p:spPr bwMode="auto">
          <a:xfrm>
            <a:off x="1066800" y="4038600"/>
            <a:ext cx="5562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12303" name="TextBox 19"/>
          <p:cNvSpPr txBox="1">
            <a:spLocks noChangeArrowheads="1"/>
          </p:cNvSpPr>
          <p:nvPr/>
        </p:nvSpPr>
        <p:spPr bwMode="auto">
          <a:xfrm>
            <a:off x="1066800" y="4876800"/>
            <a:ext cx="43750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Double him……</a:t>
            </a:r>
          </a:p>
        </p:txBody>
      </p:sp>
      <p:sp>
        <p:nvSpPr>
          <p:cNvPr id="12304" name="TextBox 22"/>
          <p:cNvSpPr txBox="1">
            <a:spLocks noChangeArrowheads="1"/>
          </p:cNvSpPr>
          <p:nvPr/>
        </p:nvSpPr>
        <p:spPr bwMode="auto">
          <a:xfrm>
            <a:off x="1143000" y="5791200"/>
            <a:ext cx="472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Then add one more   </a:t>
            </a:r>
          </a:p>
        </p:txBody>
      </p:sp>
      <p:sp>
        <p:nvSpPr>
          <p:cNvPr id="12310" name="TextBox 21"/>
          <p:cNvSpPr txBox="1">
            <a:spLocks noChangeArrowheads="1"/>
          </p:cNvSpPr>
          <p:nvPr/>
        </p:nvSpPr>
        <p:spPr bwMode="auto">
          <a:xfrm>
            <a:off x="8001000" y="342900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2311" name="TextBox 23"/>
          <p:cNvSpPr txBox="1">
            <a:spLocks noChangeArrowheads="1"/>
          </p:cNvSpPr>
          <p:nvPr/>
        </p:nvSpPr>
        <p:spPr bwMode="auto">
          <a:xfrm>
            <a:off x="7337425" y="4198938"/>
            <a:ext cx="71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2312" name="TextBox 24"/>
          <p:cNvSpPr txBox="1">
            <a:spLocks noChangeArrowheads="1"/>
          </p:cNvSpPr>
          <p:nvPr/>
        </p:nvSpPr>
        <p:spPr bwMode="auto">
          <a:xfrm>
            <a:off x="6188075" y="5002213"/>
            <a:ext cx="71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2313" name="TextBox 29"/>
          <p:cNvSpPr txBox="1">
            <a:spLocks noChangeArrowheads="1"/>
          </p:cNvSpPr>
          <p:nvPr/>
        </p:nvSpPr>
        <p:spPr bwMode="auto">
          <a:xfrm>
            <a:off x="7018338" y="5991225"/>
            <a:ext cx="715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9673" y="1391253"/>
            <a:ext cx="9119105" cy="1968436"/>
            <a:chOff x="9673" y="1391253"/>
            <a:chExt cx="9119105" cy="1968436"/>
          </a:xfrm>
        </p:grpSpPr>
        <p:pic>
          <p:nvPicPr>
            <p:cNvPr id="31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7283957" y="1398805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184" y="4050516"/>
            <a:ext cx="584970" cy="877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514" y="4725449"/>
            <a:ext cx="684539" cy="1026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783" y="4725448"/>
            <a:ext cx="684539" cy="10268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985" y="5609785"/>
            <a:ext cx="671090" cy="10066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112" y="5589613"/>
            <a:ext cx="684539" cy="1026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2 + 3 =</a:t>
            </a:r>
          </a:p>
        </p:txBody>
      </p:sp>
      <p:sp>
        <p:nvSpPr>
          <p:cNvPr id="13325" name="TextBox 14"/>
          <p:cNvSpPr txBox="1">
            <a:spLocks noChangeArrowheads="1"/>
          </p:cNvSpPr>
          <p:nvPr/>
        </p:nvSpPr>
        <p:spPr bwMode="auto">
          <a:xfrm>
            <a:off x="990600" y="3276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Are they next door neighbors?</a:t>
            </a:r>
          </a:p>
        </p:txBody>
      </p:sp>
      <p:sp>
        <p:nvSpPr>
          <p:cNvPr id="13326" name="TextBox 15"/>
          <p:cNvSpPr txBox="1">
            <a:spLocks noChangeArrowheads="1"/>
          </p:cNvSpPr>
          <p:nvPr/>
        </p:nvSpPr>
        <p:spPr bwMode="auto">
          <a:xfrm>
            <a:off x="1066800" y="4038600"/>
            <a:ext cx="55197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13327" name="TextBox 19"/>
          <p:cNvSpPr txBox="1">
            <a:spLocks noChangeArrowheads="1"/>
          </p:cNvSpPr>
          <p:nvPr/>
        </p:nvSpPr>
        <p:spPr bwMode="auto">
          <a:xfrm>
            <a:off x="1066800" y="4876800"/>
            <a:ext cx="43750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Double him……</a:t>
            </a:r>
          </a:p>
        </p:txBody>
      </p:sp>
      <p:sp>
        <p:nvSpPr>
          <p:cNvPr id="13328" name="TextBox 22"/>
          <p:cNvSpPr txBox="1">
            <a:spLocks noChangeArrowheads="1"/>
          </p:cNvSpPr>
          <p:nvPr/>
        </p:nvSpPr>
        <p:spPr bwMode="auto">
          <a:xfrm>
            <a:off x="1143000" y="5791200"/>
            <a:ext cx="4621381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Then add one more   </a:t>
            </a:r>
          </a:p>
        </p:txBody>
      </p:sp>
      <p:sp>
        <p:nvSpPr>
          <p:cNvPr id="13332" name="TextBox 20"/>
          <p:cNvSpPr txBox="1">
            <a:spLocks noChangeArrowheads="1"/>
          </p:cNvSpPr>
          <p:nvPr/>
        </p:nvSpPr>
        <p:spPr bwMode="auto">
          <a:xfrm>
            <a:off x="8001000" y="342900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3333" name="TextBox 24"/>
          <p:cNvSpPr txBox="1">
            <a:spLocks noChangeArrowheads="1"/>
          </p:cNvSpPr>
          <p:nvPr/>
        </p:nvSpPr>
        <p:spPr bwMode="auto">
          <a:xfrm>
            <a:off x="7364413" y="4251325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3334" name="TextBox 25"/>
          <p:cNvSpPr txBox="1">
            <a:spLocks noChangeArrowheads="1"/>
          </p:cNvSpPr>
          <p:nvPr/>
        </p:nvSpPr>
        <p:spPr bwMode="auto">
          <a:xfrm>
            <a:off x="5870575" y="501650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3335" name="TextBox 26"/>
          <p:cNvSpPr txBox="1">
            <a:spLocks noChangeArrowheads="1"/>
          </p:cNvSpPr>
          <p:nvPr/>
        </p:nvSpPr>
        <p:spPr bwMode="auto">
          <a:xfrm>
            <a:off x="6456363" y="6037263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673" y="1391253"/>
            <a:ext cx="9119105" cy="1968436"/>
            <a:chOff x="9673" y="1391253"/>
            <a:chExt cx="9119105" cy="1968436"/>
          </a:xfrm>
        </p:grpSpPr>
        <p:pic>
          <p:nvPicPr>
            <p:cNvPr id="27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106973" y="1426395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45" y="3989691"/>
            <a:ext cx="684539" cy="1026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148" y="4713367"/>
            <a:ext cx="674651" cy="10119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314" y="5708008"/>
            <a:ext cx="684539" cy="1026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4 + 3 =</a:t>
            </a:r>
          </a:p>
        </p:txBody>
      </p:sp>
      <p:sp>
        <p:nvSpPr>
          <p:cNvPr id="14349" name="TextBox 14"/>
          <p:cNvSpPr txBox="1">
            <a:spLocks noChangeArrowheads="1"/>
          </p:cNvSpPr>
          <p:nvPr/>
        </p:nvSpPr>
        <p:spPr bwMode="auto">
          <a:xfrm>
            <a:off x="990600" y="3276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Are they next door neighbors?</a:t>
            </a:r>
          </a:p>
        </p:txBody>
      </p:sp>
      <p:sp>
        <p:nvSpPr>
          <p:cNvPr id="14350" name="TextBox 15"/>
          <p:cNvSpPr txBox="1">
            <a:spLocks noChangeArrowheads="1"/>
          </p:cNvSpPr>
          <p:nvPr/>
        </p:nvSpPr>
        <p:spPr bwMode="auto">
          <a:xfrm>
            <a:off x="1066800" y="4038600"/>
            <a:ext cx="55324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14351" name="TextBox 19"/>
          <p:cNvSpPr txBox="1">
            <a:spLocks noChangeArrowheads="1"/>
          </p:cNvSpPr>
          <p:nvPr/>
        </p:nvSpPr>
        <p:spPr bwMode="auto">
          <a:xfrm>
            <a:off x="1066800" y="4876800"/>
            <a:ext cx="3962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Double him……</a:t>
            </a:r>
          </a:p>
        </p:txBody>
      </p:sp>
      <p:sp>
        <p:nvSpPr>
          <p:cNvPr id="14352" name="TextBox 22"/>
          <p:cNvSpPr txBox="1">
            <a:spLocks noChangeArrowheads="1"/>
          </p:cNvSpPr>
          <p:nvPr/>
        </p:nvSpPr>
        <p:spPr bwMode="auto">
          <a:xfrm>
            <a:off x="990600" y="5673862"/>
            <a:ext cx="45418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Then add one more   </a:t>
            </a:r>
          </a:p>
        </p:txBody>
      </p:sp>
      <p:sp>
        <p:nvSpPr>
          <p:cNvPr id="14356" name="TextBox 20"/>
          <p:cNvSpPr txBox="1">
            <a:spLocks noChangeArrowheads="1"/>
          </p:cNvSpPr>
          <p:nvPr/>
        </p:nvSpPr>
        <p:spPr bwMode="auto">
          <a:xfrm>
            <a:off x="8001000" y="342900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4357" name="TextBox 21"/>
          <p:cNvSpPr txBox="1">
            <a:spLocks noChangeArrowheads="1"/>
          </p:cNvSpPr>
          <p:nvPr/>
        </p:nvSpPr>
        <p:spPr bwMode="auto">
          <a:xfrm>
            <a:off x="7361238" y="4127500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4358" name="TextBox 23"/>
          <p:cNvSpPr txBox="1">
            <a:spLocks noChangeArrowheads="1"/>
          </p:cNvSpPr>
          <p:nvPr/>
        </p:nvSpPr>
        <p:spPr bwMode="auto">
          <a:xfrm>
            <a:off x="5883275" y="5089525"/>
            <a:ext cx="715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4359" name="TextBox 24"/>
          <p:cNvSpPr txBox="1">
            <a:spLocks noChangeArrowheads="1"/>
          </p:cNvSpPr>
          <p:nvPr/>
        </p:nvSpPr>
        <p:spPr bwMode="auto">
          <a:xfrm>
            <a:off x="6454775" y="5834063"/>
            <a:ext cx="71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9673" y="1391253"/>
            <a:ext cx="9119105" cy="1968436"/>
            <a:chOff x="9673" y="1391253"/>
            <a:chExt cx="9119105" cy="1968436"/>
          </a:xfrm>
        </p:grpSpPr>
        <p:pic>
          <p:nvPicPr>
            <p:cNvPr id="30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014440" y="1471613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748" y="3855322"/>
            <a:ext cx="664990" cy="9974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40" y="4721172"/>
            <a:ext cx="736670" cy="1105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354" y="5636302"/>
            <a:ext cx="638365" cy="957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8 + 7 =</a:t>
            </a:r>
          </a:p>
        </p:txBody>
      </p:sp>
      <p:sp>
        <p:nvSpPr>
          <p:cNvPr id="15373" name="TextBox 14"/>
          <p:cNvSpPr txBox="1">
            <a:spLocks noChangeArrowheads="1"/>
          </p:cNvSpPr>
          <p:nvPr/>
        </p:nvSpPr>
        <p:spPr bwMode="auto">
          <a:xfrm>
            <a:off x="990600" y="3276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Are they next door neighbors?</a:t>
            </a:r>
          </a:p>
        </p:txBody>
      </p:sp>
      <p:sp>
        <p:nvSpPr>
          <p:cNvPr id="15374" name="TextBox 15"/>
          <p:cNvSpPr txBox="1">
            <a:spLocks noChangeArrowheads="1"/>
          </p:cNvSpPr>
          <p:nvPr/>
        </p:nvSpPr>
        <p:spPr bwMode="auto">
          <a:xfrm>
            <a:off x="1066800" y="4038600"/>
            <a:ext cx="5638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15375" name="TextBox 19"/>
          <p:cNvSpPr txBox="1">
            <a:spLocks noChangeArrowheads="1"/>
          </p:cNvSpPr>
          <p:nvPr/>
        </p:nvSpPr>
        <p:spPr bwMode="auto">
          <a:xfrm>
            <a:off x="1066800" y="4876800"/>
            <a:ext cx="4191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Double him……</a:t>
            </a:r>
          </a:p>
        </p:txBody>
      </p:sp>
      <p:sp>
        <p:nvSpPr>
          <p:cNvPr id="15376" name="TextBox 22"/>
          <p:cNvSpPr txBox="1">
            <a:spLocks noChangeArrowheads="1"/>
          </p:cNvSpPr>
          <p:nvPr/>
        </p:nvSpPr>
        <p:spPr bwMode="auto">
          <a:xfrm>
            <a:off x="1143000" y="5791200"/>
            <a:ext cx="464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Then add one more   </a:t>
            </a:r>
          </a:p>
        </p:txBody>
      </p:sp>
      <p:sp>
        <p:nvSpPr>
          <p:cNvPr id="15382" name="TextBox 21"/>
          <p:cNvSpPr txBox="1">
            <a:spLocks noChangeArrowheads="1"/>
          </p:cNvSpPr>
          <p:nvPr/>
        </p:nvSpPr>
        <p:spPr bwMode="auto">
          <a:xfrm>
            <a:off x="7985125" y="347345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5383" name="TextBox 23"/>
          <p:cNvSpPr txBox="1">
            <a:spLocks noChangeArrowheads="1"/>
          </p:cNvSpPr>
          <p:nvPr/>
        </p:nvSpPr>
        <p:spPr bwMode="auto">
          <a:xfrm>
            <a:off x="7110413" y="4251325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5384" name="TextBox 24"/>
          <p:cNvSpPr txBox="1">
            <a:spLocks noChangeArrowheads="1"/>
          </p:cNvSpPr>
          <p:nvPr/>
        </p:nvSpPr>
        <p:spPr bwMode="auto">
          <a:xfrm>
            <a:off x="6262688" y="5140325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5385" name="TextBox 26"/>
          <p:cNvSpPr txBox="1">
            <a:spLocks noChangeArrowheads="1"/>
          </p:cNvSpPr>
          <p:nvPr/>
        </p:nvSpPr>
        <p:spPr bwMode="auto">
          <a:xfrm>
            <a:off x="7110413" y="6013450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673" y="1391253"/>
            <a:ext cx="9119105" cy="1968436"/>
            <a:chOff x="9673" y="1391253"/>
            <a:chExt cx="9119105" cy="1968436"/>
          </a:xfrm>
        </p:grpSpPr>
        <p:pic>
          <p:nvPicPr>
            <p:cNvPr id="29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496377" y="1364491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159" y="3850863"/>
            <a:ext cx="703282" cy="1054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985" y="4754492"/>
            <a:ext cx="703282" cy="10549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605" y="4794101"/>
            <a:ext cx="691324" cy="10369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862" y="5663453"/>
            <a:ext cx="719096" cy="10786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64" y="5676617"/>
            <a:ext cx="694644" cy="104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7 + 6 =</a:t>
            </a:r>
          </a:p>
        </p:txBody>
      </p:sp>
      <p:sp>
        <p:nvSpPr>
          <p:cNvPr id="16397" name="TextBox 14"/>
          <p:cNvSpPr txBox="1">
            <a:spLocks noChangeArrowheads="1"/>
          </p:cNvSpPr>
          <p:nvPr/>
        </p:nvSpPr>
        <p:spPr bwMode="auto">
          <a:xfrm>
            <a:off x="990600" y="3276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Are they next door neighbors?</a:t>
            </a:r>
          </a:p>
        </p:txBody>
      </p:sp>
      <p:sp>
        <p:nvSpPr>
          <p:cNvPr id="16398" name="TextBox 15"/>
          <p:cNvSpPr txBox="1">
            <a:spLocks noChangeArrowheads="1"/>
          </p:cNvSpPr>
          <p:nvPr/>
        </p:nvSpPr>
        <p:spPr bwMode="auto">
          <a:xfrm>
            <a:off x="1066800" y="4038600"/>
            <a:ext cx="55324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16400" name="TextBox 19"/>
          <p:cNvSpPr txBox="1">
            <a:spLocks noChangeArrowheads="1"/>
          </p:cNvSpPr>
          <p:nvPr/>
        </p:nvSpPr>
        <p:spPr bwMode="auto">
          <a:xfrm>
            <a:off x="1066800" y="4876800"/>
            <a:ext cx="43750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Double him……</a:t>
            </a:r>
          </a:p>
        </p:txBody>
      </p:sp>
      <p:sp>
        <p:nvSpPr>
          <p:cNvPr id="16403" name="TextBox 22"/>
          <p:cNvSpPr txBox="1">
            <a:spLocks noChangeArrowheads="1"/>
          </p:cNvSpPr>
          <p:nvPr/>
        </p:nvSpPr>
        <p:spPr bwMode="auto">
          <a:xfrm>
            <a:off x="1143000" y="5791200"/>
            <a:ext cx="4621381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Then add one more   </a:t>
            </a:r>
          </a:p>
        </p:txBody>
      </p:sp>
      <p:sp>
        <p:nvSpPr>
          <p:cNvPr id="16406" name="TextBox 25"/>
          <p:cNvSpPr txBox="1">
            <a:spLocks noChangeArrowheads="1"/>
          </p:cNvSpPr>
          <p:nvPr/>
        </p:nvSpPr>
        <p:spPr bwMode="auto">
          <a:xfrm>
            <a:off x="8001000" y="342900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6407" name="TextBox 26"/>
          <p:cNvSpPr txBox="1">
            <a:spLocks noChangeArrowheads="1"/>
          </p:cNvSpPr>
          <p:nvPr/>
        </p:nvSpPr>
        <p:spPr bwMode="auto">
          <a:xfrm>
            <a:off x="7285038" y="4151313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6408" name="TextBox 27"/>
          <p:cNvSpPr txBox="1">
            <a:spLocks noChangeArrowheads="1"/>
          </p:cNvSpPr>
          <p:nvPr/>
        </p:nvSpPr>
        <p:spPr bwMode="auto">
          <a:xfrm>
            <a:off x="6599238" y="4910138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6409" name="TextBox 28"/>
          <p:cNvSpPr txBox="1">
            <a:spLocks noChangeArrowheads="1"/>
          </p:cNvSpPr>
          <p:nvPr/>
        </p:nvSpPr>
        <p:spPr bwMode="auto">
          <a:xfrm>
            <a:off x="6956425" y="584200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673" y="1391253"/>
            <a:ext cx="9119105" cy="1968436"/>
            <a:chOff x="9673" y="1391253"/>
            <a:chExt cx="9119105" cy="1968436"/>
          </a:xfrm>
        </p:grpSpPr>
        <p:pic>
          <p:nvPicPr>
            <p:cNvPr id="29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622925" y="1395882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05" y="3870146"/>
            <a:ext cx="684539" cy="1026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549" y="4726250"/>
            <a:ext cx="635070" cy="9526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53" y="4693082"/>
            <a:ext cx="653847" cy="9807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619" y="5677163"/>
            <a:ext cx="635070" cy="9526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81" y="5654872"/>
            <a:ext cx="695062" cy="10425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6 + 5 =</a:t>
            </a:r>
          </a:p>
        </p:txBody>
      </p:sp>
      <p:sp>
        <p:nvSpPr>
          <p:cNvPr id="17421" name="TextBox 14"/>
          <p:cNvSpPr txBox="1">
            <a:spLocks noChangeArrowheads="1"/>
          </p:cNvSpPr>
          <p:nvPr/>
        </p:nvSpPr>
        <p:spPr bwMode="auto">
          <a:xfrm>
            <a:off x="990600" y="3276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Are they next door neighbors?</a:t>
            </a:r>
          </a:p>
        </p:txBody>
      </p:sp>
      <p:sp>
        <p:nvSpPr>
          <p:cNvPr id="17422" name="TextBox 15"/>
          <p:cNvSpPr txBox="1">
            <a:spLocks noChangeArrowheads="1"/>
          </p:cNvSpPr>
          <p:nvPr/>
        </p:nvSpPr>
        <p:spPr bwMode="auto">
          <a:xfrm>
            <a:off x="1066800" y="4038600"/>
            <a:ext cx="558641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17423" name="TextBox 19"/>
          <p:cNvSpPr txBox="1">
            <a:spLocks noChangeArrowheads="1"/>
          </p:cNvSpPr>
          <p:nvPr/>
        </p:nvSpPr>
        <p:spPr bwMode="auto">
          <a:xfrm>
            <a:off x="1066800" y="4876800"/>
            <a:ext cx="4038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Double him……</a:t>
            </a:r>
          </a:p>
        </p:txBody>
      </p:sp>
      <p:sp>
        <p:nvSpPr>
          <p:cNvPr id="17424" name="TextBox 22"/>
          <p:cNvSpPr txBox="1">
            <a:spLocks noChangeArrowheads="1"/>
          </p:cNvSpPr>
          <p:nvPr/>
        </p:nvSpPr>
        <p:spPr bwMode="auto">
          <a:xfrm>
            <a:off x="1143000" y="5791200"/>
            <a:ext cx="46482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Then add one more   </a:t>
            </a:r>
          </a:p>
        </p:txBody>
      </p:sp>
      <p:sp>
        <p:nvSpPr>
          <p:cNvPr id="17430" name="TextBox 25"/>
          <p:cNvSpPr txBox="1">
            <a:spLocks noChangeArrowheads="1"/>
          </p:cNvSpPr>
          <p:nvPr/>
        </p:nvSpPr>
        <p:spPr bwMode="auto">
          <a:xfrm>
            <a:off x="8001000" y="3529013"/>
            <a:ext cx="71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7431" name="TextBox 26"/>
          <p:cNvSpPr txBox="1">
            <a:spLocks noChangeArrowheads="1"/>
          </p:cNvSpPr>
          <p:nvPr/>
        </p:nvSpPr>
        <p:spPr bwMode="auto">
          <a:xfrm>
            <a:off x="7140575" y="4270375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7432" name="TextBox 27"/>
          <p:cNvSpPr txBox="1">
            <a:spLocks noChangeArrowheads="1"/>
          </p:cNvSpPr>
          <p:nvPr/>
        </p:nvSpPr>
        <p:spPr bwMode="auto">
          <a:xfrm>
            <a:off x="6229350" y="5076825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7433" name="TextBox 28"/>
          <p:cNvSpPr txBox="1">
            <a:spLocks noChangeArrowheads="1"/>
          </p:cNvSpPr>
          <p:nvPr/>
        </p:nvSpPr>
        <p:spPr bwMode="auto">
          <a:xfrm>
            <a:off x="6873875" y="5895975"/>
            <a:ext cx="715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673" y="1391253"/>
            <a:ext cx="9119105" cy="1968436"/>
            <a:chOff x="9673" y="1391253"/>
            <a:chExt cx="9119105" cy="1968436"/>
          </a:xfrm>
        </p:grpSpPr>
        <p:pic>
          <p:nvPicPr>
            <p:cNvPr id="29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805162" y="1356159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97" y="3911069"/>
            <a:ext cx="684539" cy="1026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16" y="4722661"/>
            <a:ext cx="684539" cy="1026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724121"/>
            <a:ext cx="685800" cy="10287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382" y="5604988"/>
            <a:ext cx="685602" cy="1028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3" y="5585660"/>
            <a:ext cx="711372" cy="1067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5 + 4 =</a:t>
            </a:r>
          </a:p>
        </p:txBody>
      </p:sp>
      <p:sp>
        <p:nvSpPr>
          <p:cNvPr id="18445" name="TextBox 14"/>
          <p:cNvSpPr txBox="1">
            <a:spLocks noChangeArrowheads="1"/>
          </p:cNvSpPr>
          <p:nvPr/>
        </p:nvSpPr>
        <p:spPr bwMode="auto">
          <a:xfrm>
            <a:off x="990600" y="3276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Are they next door neighbors?</a:t>
            </a:r>
          </a:p>
        </p:txBody>
      </p:sp>
      <p:sp>
        <p:nvSpPr>
          <p:cNvPr id="18446" name="TextBox 15"/>
          <p:cNvSpPr txBox="1">
            <a:spLocks noChangeArrowheads="1"/>
          </p:cNvSpPr>
          <p:nvPr/>
        </p:nvSpPr>
        <p:spPr bwMode="auto">
          <a:xfrm>
            <a:off x="1066800" y="4038600"/>
            <a:ext cx="5611264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18447" name="TextBox 19"/>
          <p:cNvSpPr txBox="1">
            <a:spLocks noChangeArrowheads="1"/>
          </p:cNvSpPr>
          <p:nvPr/>
        </p:nvSpPr>
        <p:spPr bwMode="auto">
          <a:xfrm>
            <a:off x="1066800" y="4876800"/>
            <a:ext cx="41148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Double him……</a:t>
            </a:r>
          </a:p>
        </p:txBody>
      </p:sp>
      <p:sp>
        <p:nvSpPr>
          <p:cNvPr id="18448" name="TextBox 22"/>
          <p:cNvSpPr txBox="1">
            <a:spLocks noChangeArrowheads="1"/>
          </p:cNvSpPr>
          <p:nvPr/>
        </p:nvSpPr>
        <p:spPr bwMode="auto">
          <a:xfrm>
            <a:off x="1143000" y="5791200"/>
            <a:ext cx="47244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Then add one more   </a:t>
            </a:r>
          </a:p>
        </p:txBody>
      </p:sp>
      <p:sp>
        <p:nvSpPr>
          <p:cNvPr id="18452" name="TextBox 20"/>
          <p:cNvSpPr txBox="1">
            <a:spLocks noChangeArrowheads="1"/>
          </p:cNvSpPr>
          <p:nvPr/>
        </p:nvSpPr>
        <p:spPr bwMode="auto">
          <a:xfrm>
            <a:off x="8001000" y="342900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8453" name="TextBox 25"/>
          <p:cNvSpPr txBox="1">
            <a:spLocks noChangeArrowheads="1"/>
          </p:cNvSpPr>
          <p:nvPr/>
        </p:nvSpPr>
        <p:spPr bwMode="auto">
          <a:xfrm>
            <a:off x="7285038" y="4238625"/>
            <a:ext cx="715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8454" name="TextBox 26"/>
          <p:cNvSpPr txBox="1">
            <a:spLocks noChangeArrowheads="1"/>
          </p:cNvSpPr>
          <p:nvPr/>
        </p:nvSpPr>
        <p:spPr bwMode="auto">
          <a:xfrm>
            <a:off x="6457950" y="5075238"/>
            <a:ext cx="71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8455" name="TextBox 27"/>
          <p:cNvSpPr txBox="1">
            <a:spLocks noChangeArrowheads="1"/>
          </p:cNvSpPr>
          <p:nvPr/>
        </p:nvSpPr>
        <p:spPr bwMode="auto">
          <a:xfrm>
            <a:off x="6792913" y="5837238"/>
            <a:ext cx="715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673" y="1391253"/>
            <a:ext cx="9119105" cy="1968436"/>
            <a:chOff x="9673" y="1391253"/>
            <a:chExt cx="9119105" cy="1968436"/>
          </a:xfrm>
        </p:grpSpPr>
        <p:pic>
          <p:nvPicPr>
            <p:cNvPr id="27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986650" y="1448027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0" y="3886148"/>
            <a:ext cx="736670" cy="11050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742" y="4705571"/>
            <a:ext cx="662347" cy="9935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17" y="5586759"/>
            <a:ext cx="708126" cy="10621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9 + 8 =</a:t>
            </a:r>
          </a:p>
        </p:txBody>
      </p:sp>
      <p:sp>
        <p:nvSpPr>
          <p:cNvPr id="19469" name="TextBox 14"/>
          <p:cNvSpPr txBox="1">
            <a:spLocks noChangeArrowheads="1"/>
          </p:cNvSpPr>
          <p:nvPr/>
        </p:nvSpPr>
        <p:spPr bwMode="auto">
          <a:xfrm>
            <a:off x="1054100" y="3257432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Are they next door neighbors?</a:t>
            </a:r>
          </a:p>
        </p:txBody>
      </p:sp>
      <p:sp>
        <p:nvSpPr>
          <p:cNvPr id="19470" name="TextBox 15"/>
          <p:cNvSpPr txBox="1">
            <a:spLocks noChangeArrowheads="1"/>
          </p:cNvSpPr>
          <p:nvPr/>
        </p:nvSpPr>
        <p:spPr bwMode="auto">
          <a:xfrm>
            <a:off x="1066800" y="4038600"/>
            <a:ext cx="5611264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19471" name="TextBox 19"/>
          <p:cNvSpPr txBox="1">
            <a:spLocks noChangeArrowheads="1"/>
          </p:cNvSpPr>
          <p:nvPr/>
        </p:nvSpPr>
        <p:spPr bwMode="auto">
          <a:xfrm>
            <a:off x="1066800" y="4876800"/>
            <a:ext cx="4375062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Double him……</a:t>
            </a:r>
          </a:p>
        </p:txBody>
      </p:sp>
      <p:sp>
        <p:nvSpPr>
          <p:cNvPr id="19472" name="TextBox 22"/>
          <p:cNvSpPr txBox="1">
            <a:spLocks noChangeArrowheads="1"/>
          </p:cNvSpPr>
          <p:nvPr/>
        </p:nvSpPr>
        <p:spPr bwMode="auto">
          <a:xfrm>
            <a:off x="1143000" y="5791200"/>
            <a:ext cx="4621381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Then add one more   </a:t>
            </a:r>
          </a:p>
        </p:txBody>
      </p:sp>
      <p:sp>
        <p:nvSpPr>
          <p:cNvPr id="19478" name="TextBox 21"/>
          <p:cNvSpPr txBox="1">
            <a:spLocks noChangeArrowheads="1"/>
          </p:cNvSpPr>
          <p:nvPr/>
        </p:nvSpPr>
        <p:spPr bwMode="auto">
          <a:xfrm>
            <a:off x="8001000" y="342900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9479" name="TextBox 23"/>
          <p:cNvSpPr txBox="1">
            <a:spLocks noChangeArrowheads="1"/>
          </p:cNvSpPr>
          <p:nvPr/>
        </p:nvSpPr>
        <p:spPr bwMode="auto">
          <a:xfrm>
            <a:off x="7413625" y="4175125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9480" name="TextBox 24"/>
          <p:cNvSpPr txBox="1">
            <a:spLocks noChangeArrowheads="1"/>
          </p:cNvSpPr>
          <p:nvPr/>
        </p:nvSpPr>
        <p:spPr bwMode="auto">
          <a:xfrm>
            <a:off x="6443663" y="5029200"/>
            <a:ext cx="715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9481" name="TextBox 29"/>
          <p:cNvSpPr txBox="1">
            <a:spLocks noChangeArrowheads="1"/>
          </p:cNvSpPr>
          <p:nvPr/>
        </p:nvSpPr>
        <p:spPr bwMode="auto">
          <a:xfrm>
            <a:off x="7056438" y="5807075"/>
            <a:ext cx="715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0" y="1352526"/>
            <a:ext cx="9119105" cy="1968436"/>
            <a:chOff x="9673" y="1391253"/>
            <a:chExt cx="9119105" cy="1968436"/>
          </a:xfrm>
        </p:grpSpPr>
        <p:pic>
          <p:nvPicPr>
            <p:cNvPr id="31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7258825" y="1403120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23" y="3821877"/>
            <a:ext cx="703282" cy="1054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92" y="4808538"/>
            <a:ext cx="684539" cy="10268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323" y="4817721"/>
            <a:ext cx="672294" cy="1008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666" y="5791200"/>
            <a:ext cx="635070" cy="9526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198" y="5751184"/>
            <a:ext cx="697524" cy="1046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3 + 2 =</a:t>
            </a:r>
          </a:p>
        </p:txBody>
      </p:sp>
      <p:sp>
        <p:nvSpPr>
          <p:cNvPr id="20493" name="TextBox 14"/>
          <p:cNvSpPr txBox="1">
            <a:spLocks noChangeArrowheads="1"/>
          </p:cNvSpPr>
          <p:nvPr/>
        </p:nvSpPr>
        <p:spPr bwMode="auto">
          <a:xfrm>
            <a:off x="990600" y="3276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Are they next door neighbors?</a:t>
            </a:r>
          </a:p>
        </p:txBody>
      </p:sp>
      <p:sp>
        <p:nvSpPr>
          <p:cNvPr id="20494" name="TextBox 15"/>
          <p:cNvSpPr txBox="1">
            <a:spLocks noChangeArrowheads="1"/>
          </p:cNvSpPr>
          <p:nvPr/>
        </p:nvSpPr>
        <p:spPr bwMode="auto">
          <a:xfrm>
            <a:off x="982224" y="4101069"/>
            <a:ext cx="559970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20495" name="TextBox 19"/>
          <p:cNvSpPr txBox="1">
            <a:spLocks noChangeArrowheads="1"/>
          </p:cNvSpPr>
          <p:nvPr/>
        </p:nvSpPr>
        <p:spPr bwMode="auto">
          <a:xfrm>
            <a:off x="1036983" y="4883687"/>
            <a:ext cx="403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Double him……</a:t>
            </a:r>
          </a:p>
        </p:txBody>
      </p:sp>
      <p:sp>
        <p:nvSpPr>
          <p:cNvPr id="20496" name="TextBox 22"/>
          <p:cNvSpPr txBox="1">
            <a:spLocks noChangeArrowheads="1"/>
          </p:cNvSpPr>
          <p:nvPr/>
        </p:nvSpPr>
        <p:spPr bwMode="auto">
          <a:xfrm>
            <a:off x="1066800" y="5782469"/>
            <a:ext cx="476408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Then add one more   </a:t>
            </a:r>
          </a:p>
        </p:txBody>
      </p:sp>
      <p:sp>
        <p:nvSpPr>
          <p:cNvPr id="20500" name="TextBox 20"/>
          <p:cNvSpPr txBox="1">
            <a:spLocks noChangeArrowheads="1"/>
          </p:cNvSpPr>
          <p:nvPr/>
        </p:nvSpPr>
        <p:spPr bwMode="auto">
          <a:xfrm>
            <a:off x="8001000" y="342900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20501" name="TextBox 24"/>
          <p:cNvSpPr txBox="1">
            <a:spLocks noChangeArrowheads="1"/>
          </p:cNvSpPr>
          <p:nvPr/>
        </p:nvSpPr>
        <p:spPr bwMode="auto">
          <a:xfrm>
            <a:off x="7364413" y="4159250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20502" name="TextBox 25"/>
          <p:cNvSpPr txBox="1">
            <a:spLocks noChangeArrowheads="1"/>
          </p:cNvSpPr>
          <p:nvPr/>
        </p:nvSpPr>
        <p:spPr bwMode="auto">
          <a:xfrm>
            <a:off x="5907088" y="5006975"/>
            <a:ext cx="715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20503" name="TextBox 26"/>
          <p:cNvSpPr txBox="1">
            <a:spLocks noChangeArrowheads="1"/>
          </p:cNvSpPr>
          <p:nvPr/>
        </p:nvSpPr>
        <p:spPr bwMode="auto">
          <a:xfrm>
            <a:off x="6415088" y="5983288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9673" y="1391253"/>
            <a:ext cx="9119105" cy="1968436"/>
            <a:chOff x="9673" y="1391253"/>
            <a:chExt cx="9119105" cy="1968436"/>
          </a:xfrm>
        </p:grpSpPr>
        <p:pic>
          <p:nvPicPr>
            <p:cNvPr id="27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095829" y="1462143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223" y="3882382"/>
            <a:ext cx="684539" cy="1026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569" y="4698951"/>
            <a:ext cx="789797" cy="11846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741" y="5672125"/>
            <a:ext cx="684539" cy="1026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Written Assignment Student Worksheet 1A &amp; 1B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sz="2800" dirty="0"/>
              <a:t>Do Part A together.  It starts with a double and then two double plus one related problems.</a:t>
            </a:r>
          </a:p>
          <a:p>
            <a:pPr eaLnBrk="1" hangingPunct="1"/>
            <a:r>
              <a:rPr lang="en-US" altLang="en-US" sz="2800" dirty="0"/>
              <a:t>Circle the smaller number in each number sentence in the first row of Part B.</a:t>
            </a:r>
          </a:p>
          <a:p>
            <a:pPr eaLnBrk="1" hangingPunct="1"/>
            <a:r>
              <a:rPr lang="en-US" altLang="en-US" sz="2800" dirty="0"/>
              <a:t>Remember, you double the smaller number and then add one.</a:t>
            </a:r>
          </a:p>
          <a:p>
            <a:pPr eaLnBrk="1" hangingPunct="1"/>
            <a:r>
              <a:rPr lang="en-US" altLang="en-US" sz="2800" dirty="0"/>
              <a:t>Your teacher will time you for 2 minutes on Part B.</a:t>
            </a:r>
          </a:p>
          <a:p>
            <a:pPr eaLnBrk="1" hangingPunct="1"/>
            <a:r>
              <a:rPr lang="en-US" altLang="en-US" sz="2800" dirty="0"/>
              <a:t>Side B will be for homework.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/>
              <a:t>Today, we’re going to: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Practice figuring out what makes a “doubles plus one” problem.</a:t>
            </a:r>
          </a:p>
          <a:p>
            <a:pPr eaLnBrk="1" hangingPunct="1"/>
            <a:r>
              <a:rPr lang="en-US" altLang="en-US"/>
              <a:t>Practice finding the smaller number and doubling it.</a:t>
            </a:r>
          </a:p>
          <a:p>
            <a:pPr eaLnBrk="1" hangingPunct="1"/>
            <a:r>
              <a:rPr lang="en-US" altLang="en-US"/>
              <a:t>Then we’ll add one to find the sum.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But first, let’s listen to the Doubles Plus One song.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153400" cy="1143000"/>
          </a:xfrm>
        </p:spPr>
        <p:txBody>
          <a:bodyPr/>
          <a:lstStyle/>
          <a:p>
            <a:pPr algn="l" eaLnBrk="1" hangingPunct="1"/>
            <a:r>
              <a:rPr lang="en-US" altLang="en-US" sz="2800" dirty="0"/>
              <a:t>Click on </a:t>
            </a:r>
            <a:r>
              <a:rPr lang="en-US" altLang="en-US" sz="2800"/>
              <a:t>title slide to begin the song.</a:t>
            </a:r>
            <a:br>
              <a:rPr lang="en-US" altLang="en-US" sz="2800"/>
            </a:br>
            <a:r>
              <a:rPr lang="en-US" altLang="en-US" sz="2800" dirty="0"/>
              <a:t>When song is finished, press spacebar to continue the lesson.</a:t>
            </a:r>
          </a:p>
        </p:txBody>
      </p:sp>
      <p:pic>
        <p:nvPicPr>
          <p:cNvPr id="5" name="Doubles Plus On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1" y="1981199"/>
            <a:ext cx="8161866" cy="4591049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When the numbers are next door neighbors on the number line……</a:t>
            </a:r>
          </a:p>
        </p:txBody>
      </p:sp>
      <p:sp>
        <p:nvSpPr>
          <p:cNvPr id="6156" name="TextBox 12"/>
          <p:cNvSpPr txBox="1">
            <a:spLocks noChangeArrowheads="1"/>
          </p:cNvSpPr>
          <p:nvPr/>
        </p:nvSpPr>
        <p:spPr bwMode="auto">
          <a:xfrm>
            <a:off x="1600200" y="3886200"/>
            <a:ext cx="57912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It’s a Doubles plus one fact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23" y="2133600"/>
            <a:ext cx="1102554" cy="19281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96" y="2133601"/>
            <a:ext cx="1270289" cy="1928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366" y="2133600"/>
            <a:ext cx="1075474" cy="19281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121" y="2133600"/>
            <a:ext cx="1147327" cy="19281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729" y="2133600"/>
            <a:ext cx="1084586" cy="19281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596" y="2133602"/>
            <a:ext cx="1005254" cy="19281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31" y="2133600"/>
            <a:ext cx="1087307" cy="19281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719" y="2133600"/>
            <a:ext cx="987413" cy="19281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413" y="2133600"/>
            <a:ext cx="979520" cy="192816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214" y="2126974"/>
            <a:ext cx="1064519" cy="19281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010" y="2062356"/>
            <a:ext cx="1222010" cy="22075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825" y="3873499"/>
            <a:ext cx="725488" cy="1088232"/>
          </a:xfrm>
        </p:spPr>
      </p:pic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2887850" y="281553"/>
            <a:ext cx="2630521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6 + 7 =</a:t>
            </a:r>
          </a:p>
        </p:txBody>
      </p:sp>
      <p:sp>
        <p:nvSpPr>
          <p:cNvPr id="7182" name="TextBox 15"/>
          <p:cNvSpPr txBox="1">
            <a:spLocks noChangeArrowheads="1"/>
          </p:cNvSpPr>
          <p:nvPr/>
        </p:nvSpPr>
        <p:spPr bwMode="auto">
          <a:xfrm>
            <a:off x="1049468" y="4066761"/>
            <a:ext cx="5543139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7181" name="TextBox 14"/>
          <p:cNvSpPr txBox="1">
            <a:spLocks noChangeArrowheads="1"/>
          </p:cNvSpPr>
          <p:nvPr/>
        </p:nvSpPr>
        <p:spPr bwMode="auto">
          <a:xfrm>
            <a:off x="990600" y="3276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Are they next door neighbors? </a:t>
            </a:r>
          </a:p>
        </p:txBody>
      </p:sp>
      <p:sp>
        <p:nvSpPr>
          <p:cNvPr id="7184" name="TextBox 19"/>
          <p:cNvSpPr txBox="1">
            <a:spLocks noChangeArrowheads="1"/>
          </p:cNvSpPr>
          <p:nvPr/>
        </p:nvSpPr>
        <p:spPr bwMode="auto">
          <a:xfrm>
            <a:off x="1066800" y="48768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Double him……</a:t>
            </a:r>
          </a:p>
        </p:txBody>
      </p:sp>
      <p:sp>
        <p:nvSpPr>
          <p:cNvPr id="7187" name="TextBox 22"/>
          <p:cNvSpPr txBox="1">
            <a:spLocks noChangeArrowheads="1"/>
          </p:cNvSpPr>
          <p:nvPr/>
        </p:nvSpPr>
        <p:spPr bwMode="auto">
          <a:xfrm>
            <a:off x="1143000" y="57912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Then add one more   </a:t>
            </a:r>
          </a:p>
        </p:txBody>
      </p:sp>
      <p:sp>
        <p:nvSpPr>
          <p:cNvPr id="7190" name="TextBox 1"/>
          <p:cNvSpPr txBox="1">
            <a:spLocks noChangeArrowheads="1"/>
          </p:cNvSpPr>
          <p:nvPr/>
        </p:nvSpPr>
        <p:spPr bwMode="auto">
          <a:xfrm>
            <a:off x="8001000" y="3484563"/>
            <a:ext cx="71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pic>
        <p:nvPicPr>
          <p:cNvPr id="7191" name="Doubles Plus One (with Peg) - Luce.m4a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92" name="TextBox 26"/>
          <p:cNvSpPr txBox="1">
            <a:spLocks noChangeArrowheads="1"/>
          </p:cNvSpPr>
          <p:nvPr/>
        </p:nvSpPr>
        <p:spPr bwMode="auto">
          <a:xfrm>
            <a:off x="7132638" y="4348163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7193" name="TextBox 27"/>
          <p:cNvSpPr txBox="1">
            <a:spLocks noChangeArrowheads="1"/>
          </p:cNvSpPr>
          <p:nvPr/>
        </p:nvSpPr>
        <p:spPr bwMode="auto">
          <a:xfrm>
            <a:off x="6545263" y="5076825"/>
            <a:ext cx="717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7194" name="TextBox 28"/>
          <p:cNvSpPr txBox="1">
            <a:spLocks noChangeArrowheads="1"/>
          </p:cNvSpPr>
          <p:nvPr/>
        </p:nvSpPr>
        <p:spPr bwMode="auto">
          <a:xfrm>
            <a:off x="6956425" y="6021388"/>
            <a:ext cx="71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673" y="1391253"/>
            <a:ext cx="9119105" cy="1968436"/>
            <a:chOff x="9673" y="1391253"/>
            <a:chExt cx="9119105" cy="1968436"/>
          </a:xfrm>
        </p:grpSpPr>
        <p:pic>
          <p:nvPicPr>
            <p:cNvPr id="29" name="Content Placeholder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214" y="4664537"/>
            <a:ext cx="701275" cy="1051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16" y="4659692"/>
            <a:ext cx="597677" cy="10706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5401">
            <a:off x="5808366" y="5664838"/>
            <a:ext cx="671648" cy="10074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103" y="5563062"/>
            <a:ext cx="762000" cy="1143000"/>
          </a:xfrm>
          <a:prstGeom prst="rect">
            <a:avLst/>
          </a:prstGeom>
        </p:spPr>
      </p:pic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5573947" y="1366202"/>
            <a:ext cx="1600200" cy="16002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3566813" y="402188"/>
            <a:ext cx="2314642" cy="1143000"/>
          </a:xfrm>
        </p:spPr>
        <p:txBody>
          <a:bodyPr/>
          <a:lstStyle/>
          <a:p>
            <a:pPr eaLnBrk="1" hangingPunct="1"/>
            <a:r>
              <a:rPr lang="en-US" altLang="en-US" b="1" dirty="0"/>
              <a:t>3 + 4 =</a:t>
            </a:r>
          </a:p>
        </p:txBody>
      </p:sp>
      <p:sp>
        <p:nvSpPr>
          <p:cNvPr id="8205" name="TextBox 14"/>
          <p:cNvSpPr txBox="1">
            <a:spLocks noChangeArrowheads="1"/>
          </p:cNvSpPr>
          <p:nvPr/>
        </p:nvSpPr>
        <p:spPr bwMode="auto">
          <a:xfrm>
            <a:off x="111066" y="3337424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Are they next door neighbors?</a:t>
            </a:r>
          </a:p>
        </p:txBody>
      </p:sp>
      <p:sp>
        <p:nvSpPr>
          <p:cNvPr id="8206" name="TextBox 15"/>
          <p:cNvSpPr txBox="1">
            <a:spLocks noChangeArrowheads="1"/>
          </p:cNvSpPr>
          <p:nvPr/>
        </p:nvSpPr>
        <p:spPr bwMode="auto">
          <a:xfrm>
            <a:off x="1066800" y="4038600"/>
            <a:ext cx="57283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8207" name="TextBox 19"/>
          <p:cNvSpPr txBox="1">
            <a:spLocks noChangeArrowheads="1"/>
          </p:cNvSpPr>
          <p:nvPr/>
        </p:nvSpPr>
        <p:spPr bwMode="auto">
          <a:xfrm>
            <a:off x="1066799" y="4876800"/>
            <a:ext cx="3968401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Double him……</a:t>
            </a:r>
          </a:p>
        </p:txBody>
      </p:sp>
      <p:sp>
        <p:nvSpPr>
          <p:cNvPr id="8208" name="TextBox 22"/>
          <p:cNvSpPr txBox="1">
            <a:spLocks noChangeArrowheads="1"/>
          </p:cNvSpPr>
          <p:nvPr/>
        </p:nvSpPr>
        <p:spPr bwMode="auto">
          <a:xfrm>
            <a:off x="1143000" y="57912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Then add one more   </a:t>
            </a:r>
          </a:p>
        </p:txBody>
      </p:sp>
      <p:sp>
        <p:nvSpPr>
          <p:cNvPr id="8212" name="TextBox 20"/>
          <p:cNvSpPr txBox="1">
            <a:spLocks noChangeArrowheads="1"/>
          </p:cNvSpPr>
          <p:nvPr/>
        </p:nvSpPr>
        <p:spPr bwMode="auto">
          <a:xfrm>
            <a:off x="8001000" y="342900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126747" y="1578833"/>
            <a:ext cx="9119105" cy="1968436"/>
            <a:chOff x="9673" y="1391253"/>
            <a:chExt cx="9119105" cy="1968436"/>
          </a:xfrm>
        </p:grpSpPr>
        <p:pic>
          <p:nvPicPr>
            <p:cNvPr id="30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8213" name="TextBox 21"/>
          <p:cNvSpPr txBox="1">
            <a:spLocks noChangeArrowheads="1"/>
          </p:cNvSpPr>
          <p:nvPr/>
        </p:nvSpPr>
        <p:spPr bwMode="auto">
          <a:xfrm>
            <a:off x="7300913" y="4152900"/>
            <a:ext cx="715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8214" name="TextBox 23"/>
          <p:cNvSpPr txBox="1">
            <a:spLocks noChangeArrowheads="1"/>
          </p:cNvSpPr>
          <p:nvPr/>
        </p:nvSpPr>
        <p:spPr bwMode="auto">
          <a:xfrm>
            <a:off x="5670550" y="5121275"/>
            <a:ext cx="715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8215" name="TextBox 24"/>
          <p:cNvSpPr txBox="1">
            <a:spLocks noChangeArrowheads="1"/>
          </p:cNvSpPr>
          <p:nvPr/>
        </p:nvSpPr>
        <p:spPr bwMode="auto">
          <a:xfrm>
            <a:off x="6516688" y="5988050"/>
            <a:ext cx="715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151508" y="1632744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992" y="3880755"/>
            <a:ext cx="801613" cy="1202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790" y="4701137"/>
            <a:ext cx="698902" cy="10483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977" y="5489575"/>
            <a:ext cx="696121" cy="10441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5 + 6 =</a:t>
            </a:r>
          </a:p>
        </p:txBody>
      </p:sp>
      <p:sp>
        <p:nvSpPr>
          <p:cNvPr id="9229" name="TextBox 14"/>
          <p:cNvSpPr txBox="1">
            <a:spLocks noChangeArrowheads="1"/>
          </p:cNvSpPr>
          <p:nvPr/>
        </p:nvSpPr>
        <p:spPr bwMode="auto">
          <a:xfrm>
            <a:off x="990600" y="3276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Are they next door neighbors?</a:t>
            </a:r>
          </a:p>
        </p:txBody>
      </p:sp>
      <p:sp>
        <p:nvSpPr>
          <p:cNvPr id="9230" name="TextBox 15"/>
          <p:cNvSpPr txBox="1">
            <a:spLocks noChangeArrowheads="1"/>
          </p:cNvSpPr>
          <p:nvPr/>
        </p:nvSpPr>
        <p:spPr bwMode="auto">
          <a:xfrm>
            <a:off x="1066800" y="4038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Find the younger one… </a:t>
            </a:r>
          </a:p>
        </p:txBody>
      </p:sp>
      <p:sp>
        <p:nvSpPr>
          <p:cNvPr id="9231" name="TextBox 19"/>
          <p:cNvSpPr txBox="1">
            <a:spLocks noChangeArrowheads="1"/>
          </p:cNvSpPr>
          <p:nvPr/>
        </p:nvSpPr>
        <p:spPr bwMode="auto">
          <a:xfrm>
            <a:off x="1066800" y="4876800"/>
            <a:ext cx="4010901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Double him……</a:t>
            </a:r>
          </a:p>
        </p:txBody>
      </p:sp>
      <p:sp>
        <p:nvSpPr>
          <p:cNvPr id="9232" name="TextBox 22"/>
          <p:cNvSpPr txBox="1">
            <a:spLocks noChangeArrowheads="1"/>
          </p:cNvSpPr>
          <p:nvPr/>
        </p:nvSpPr>
        <p:spPr bwMode="auto">
          <a:xfrm>
            <a:off x="1143000" y="57912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Then add one more   </a:t>
            </a:r>
          </a:p>
        </p:txBody>
      </p:sp>
      <p:sp>
        <p:nvSpPr>
          <p:cNvPr id="9238" name="TextBox 25"/>
          <p:cNvSpPr txBox="1">
            <a:spLocks noChangeArrowheads="1"/>
          </p:cNvSpPr>
          <p:nvPr/>
        </p:nvSpPr>
        <p:spPr bwMode="auto">
          <a:xfrm>
            <a:off x="8001000" y="342900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9239" name="TextBox 26"/>
          <p:cNvSpPr txBox="1">
            <a:spLocks noChangeArrowheads="1"/>
          </p:cNvSpPr>
          <p:nvPr/>
        </p:nvSpPr>
        <p:spPr bwMode="auto">
          <a:xfrm>
            <a:off x="7132638" y="4275138"/>
            <a:ext cx="715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9240" name="TextBox 27"/>
          <p:cNvSpPr txBox="1">
            <a:spLocks noChangeArrowheads="1"/>
          </p:cNvSpPr>
          <p:nvPr/>
        </p:nvSpPr>
        <p:spPr bwMode="auto">
          <a:xfrm>
            <a:off x="5907088" y="5103813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9241" name="TextBox 28"/>
          <p:cNvSpPr txBox="1">
            <a:spLocks noChangeArrowheads="1"/>
          </p:cNvSpPr>
          <p:nvPr/>
        </p:nvSpPr>
        <p:spPr bwMode="auto">
          <a:xfrm>
            <a:off x="6873875" y="6097588"/>
            <a:ext cx="715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9673" y="1391253"/>
            <a:ext cx="9119105" cy="1968436"/>
            <a:chOff x="9673" y="1391253"/>
            <a:chExt cx="9119105" cy="1968436"/>
          </a:xfrm>
        </p:grpSpPr>
        <p:pic>
          <p:nvPicPr>
            <p:cNvPr id="29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4749281" y="1450711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81" y="4002279"/>
            <a:ext cx="684539" cy="1026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220" y="4669530"/>
            <a:ext cx="934333" cy="12606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317" y="5749181"/>
            <a:ext cx="635070" cy="9526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746" y="5698021"/>
            <a:ext cx="703282" cy="10549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7 + 8 =</a:t>
            </a:r>
          </a:p>
        </p:txBody>
      </p:sp>
      <p:sp>
        <p:nvSpPr>
          <p:cNvPr id="10253" name="TextBox 14"/>
          <p:cNvSpPr txBox="1">
            <a:spLocks noChangeArrowheads="1"/>
          </p:cNvSpPr>
          <p:nvPr/>
        </p:nvSpPr>
        <p:spPr bwMode="auto">
          <a:xfrm>
            <a:off x="990600" y="3276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Are they next door neighbors?</a:t>
            </a:r>
          </a:p>
        </p:txBody>
      </p:sp>
      <p:sp>
        <p:nvSpPr>
          <p:cNvPr id="10254" name="TextBox 15"/>
          <p:cNvSpPr txBox="1">
            <a:spLocks noChangeArrowheads="1"/>
          </p:cNvSpPr>
          <p:nvPr/>
        </p:nvSpPr>
        <p:spPr bwMode="auto">
          <a:xfrm>
            <a:off x="1066800" y="4038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10255" name="TextBox 19"/>
          <p:cNvSpPr txBox="1">
            <a:spLocks noChangeArrowheads="1"/>
          </p:cNvSpPr>
          <p:nvPr/>
        </p:nvSpPr>
        <p:spPr bwMode="auto">
          <a:xfrm>
            <a:off x="1066800" y="48768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Double him……</a:t>
            </a:r>
          </a:p>
        </p:txBody>
      </p:sp>
      <p:sp>
        <p:nvSpPr>
          <p:cNvPr id="10256" name="TextBox 22"/>
          <p:cNvSpPr txBox="1">
            <a:spLocks noChangeArrowheads="1"/>
          </p:cNvSpPr>
          <p:nvPr/>
        </p:nvSpPr>
        <p:spPr bwMode="auto">
          <a:xfrm>
            <a:off x="1143000" y="57912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Then add one more   </a:t>
            </a:r>
          </a:p>
        </p:txBody>
      </p:sp>
      <p:sp>
        <p:nvSpPr>
          <p:cNvPr id="10262" name="TextBox 21"/>
          <p:cNvSpPr txBox="1">
            <a:spLocks noChangeArrowheads="1"/>
          </p:cNvSpPr>
          <p:nvPr/>
        </p:nvSpPr>
        <p:spPr bwMode="auto">
          <a:xfrm>
            <a:off x="8001000" y="3475038"/>
            <a:ext cx="715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0263" name="TextBox 23"/>
          <p:cNvSpPr txBox="1">
            <a:spLocks noChangeArrowheads="1"/>
          </p:cNvSpPr>
          <p:nvPr/>
        </p:nvSpPr>
        <p:spPr bwMode="auto">
          <a:xfrm>
            <a:off x="7254713" y="4180376"/>
            <a:ext cx="715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0264" name="TextBox 24"/>
          <p:cNvSpPr txBox="1">
            <a:spLocks noChangeArrowheads="1"/>
          </p:cNvSpPr>
          <p:nvPr/>
        </p:nvSpPr>
        <p:spPr bwMode="auto">
          <a:xfrm>
            <a:off x="6415088" y="5076825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0265" name="TextBox 26"/>
          <p:cNvSpPr txBox="1">
            <a:spLocks noChangeArrowheads="1"/>
          </p:cNvSpPr>
          <p:nvPr/>
        </p:nvSpPr>
        <p:spPr bwMode="auto">
          <a:xfrm>
            <a:off x="7110413" y="5967413"/>
            <a:ext cx="7159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-13252" y="1452069"/>
            <a:ext cx="9119105" cy="1968436"/>
            <a:chOff x="9673" y="1391253"/>
            <a:chExt cx="9119105" cy="1968436"/>
          </a:xfrm>
        </p:grpSpPr>
        <p:pic>
          <p:nvPicPr>
            <p:cNvPr id="29" name="Content Placeholder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400800" y="1575008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50" y="3685581"/>
            <a:ext cx="700897" cy="136867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91" y="4598299"/>
            <a:ext cx="860983" cy="130688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680" y="4576698"/>
            <a:ext cx="769807" cy="136855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5394" y="5498916"/>
            <a:ext cx="860983" cy="130688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86" y="5485440"/>
            <a:ext cx="720227" cy="1381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4 + 5 =</a:t>
            </a:r>
          </a:p>
        </p:txBody>
      </p:sp>
      <p:sp>
        <p:nvSpPr>
          <p:cNvPr id="11277" name="TextBox 14"/>
          <p:cNvSpPr txBox="1">
            <a:spLocks noChangeArrowheads="1"/>
          </p:cNvSpPr>
          <p:nvPr/>
        </p:nvSpPr>
        <p:spPr bwMode="auto">
          <a:xfrm>
            <a:off x="990600" y="3276600"/>
            <a:ext cx="7239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/>
              <a:t>Are they next door neighbors?</a:t>
            </a:r>
          </a:p>
        </p:txBody>
      </p:sp>
      <p:sp>
        <p:nvSpPr>
          <p:cNvPr id="11278" name="TextBox 15"/>
          <p:cNvSpPr txBox="1">
            <a:spLocks noChangeArrowheads="1"/>
          </p:cNvSpPr>
          <p:nvPr/>
        </p:nvSpPr>
        <p:spPr bwMode="auto">
          <a:xfrm>
            <a:off x="1066800" y="4038600"/>
            <a:ext cx="5588339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Find the younger one… </a:t>
            </a:r>
          </a:p>
        </p:txBody>
      </p:sp>
      <p:sp>
        <p:nvSpPr>
          <p:cNvPr id="11279" name="TextBox 19"/>
          <p:cNvSpPr txBox="1">
            <a:spLocks noChangeArrowheads="1"/>
          </p:cNvSpPr>
          <p:nvPr/>
        </p:nvSpPr>
        <p:spPr bwMode="auto">
          <a:xfrm>
            <a:off x="1066800" y="4876800"/>
            <a:ext cx="4038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Double him……</a:t>
            </a:r>
          </a:p>
        </p:txBody>
      </p:sp>
      <p:sp>
        <p:nvSpPr>
          <p:cNvPr id="11280" name="TextBox 22"/>
          <p:cNvSpPr txBox="1">
            <a:spLocks noChangeArrowheads="1"/>
          </p:cNvSpPr>
          <p:nvPr/>
        </p:nvSpPr>
        <p:spPr bwMode="auto">
          <a:xfrm>
            <a:off x="1066800" y="5751444"/>
            <a:ext cx="4598456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4400" dirty="0"/>
              <a:t>Then add one more   </a:t>
            </a:r>
          </a:p>
        </p:txBody>
      </p:sp>
      <p:sp>
        <p:nvSpPr>
          <p:cNvPr id="11284" name="TextBox 20"/>
          <p:cNvSpPr txBox="1">
            <a:spLocks noChangeArrowheads="1"/>
          </p:cNvSpPr>
          <p:nvPr/>
        </p:nvSpPr>
        <p:spPr bwMode="auto">
          <a:xfrm>
            <a:off x="8001000" y="3460750"/>
            <a:ext cx="715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1285" name="TextBox 25"/>
          <p:cNvSpPr txBox="1">
            <a:spLocks noChangeArrowheads="1"/>
          </p:cNvSpPr>
          <p:nvPr/>
        </p:nvSpPr>
        <p:spPr bwMode="auto">
          <a:xfrm>
            <a:off x="7348538" y="4313238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1286" name="TextBox 26"/>
          <p:cNvSpPr txBox="1">
            <a:spLocks noChangeArrowheads="1"/>
          </p:cNvSpPr>
          <p:nvPr/>
        </p:nvSpPr>
        <p:spPr bwMode="auto">
          <a:xfrm>
            <a:off x="6659563" y="5083175"/>
            <a:ext cx="7159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sp>
        <p:nvSpPr>
          <p:cNvPr id="11287" name="TextBox 27"/>
          <p:cNvSpPr txBox="1">
            <a:spLocks noChangeArrowheads="1"/>
          </p:cNvSpPr>
          <p:nvPr/>
        </p:nvSpPr>
        <p:spPr bwMode="auto">
          <a:xfrm>
            <a:off x="6765925" y="5910263"/>
            <a:ext cx="7159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en-US" sz="1800" b="1">
                <a:solidFill>
                  <a:srgbClr val="FF0000"/>
                </a:solidFill>
                <a:latin typeface="Arial" panose="020B0604020202020204" pitchFamily="34" charset="0"/>
              </a:rPr>
              <a:t>click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-13252" y="1452069"/>
            <a:ext cx="9119105" cy="1968436"/>
            <a:chOff x="9673" y="1391253"/>
            <a:chExt cx="9119105" cy="1968436"/>
          </a:xfrm>
        </p:grpSpPr>
        <p:pic>
          <p:nvPicPr>
            <p:cNvPr id="27" name="Content Placeholder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73" y="1411476"/>
              <a:ext cx="1253536" cy="1928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393" y="1411476"/>
              <a:ext cx="1444241" cy="1928163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3817" y="1431526"/>
              <a:ext cx="1222748" cy="1928163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4846" y="1431525"/>
              <a:ext cx="1304441" cy="1928163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5018" y="1431524"/>
              <a:ext cx="1233108" cy="192816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469" y="1391253"/>
              <a:ext cx="1142912" cy="1928163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1862" y="1402483"/>
              <a:ext cx="1236202" cy="1928163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7086" y="1400644"/>
              <a:ext cx="1122628" cy="1928163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2961" y="1411476"/>
              <a:ext cx="1113654" cy="1928163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60215" y="1400644"/>
              <a:ext cx="1168563" cy="1928163"/>
            </a:xfrm>
            <a:prstGeom prst="rect">
              <a:avLst/>
            </a:prstGeom>
          </p:spPr>
        </p:pic>
      </p:grp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950891" y="1549934"/>
            <a:ext cx="1600200" cy="1524000"/>
          </a:xfrm>
          <a:prstGeom prst="ellipse">
            <a:avLst/>
          </a:prstGeom>
          <a:solidFill>
            <a:schemeClr val="accent1">
              <a:alpha val="38039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kumimoji="0" lang="en-US" altLang="en-US" sz="18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285" y="3923402"/>
            <a:ext cx="717689" cy="10765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786" y="4693677"/>
            <a:ext cx="731683" cy="1097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631" y="5646738"/>
            <a:ext cx="661321" cy="991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Numbers design template">
  <a:themeElements>
    <a:clrScheme name="Office Theme 2">
      <a:dk1>
        <a:srgbClr val="000000"/>
      </a:dk1>
      <a:lt1>
        <a:srgbClr val="FFFFEE"/>
      </a:lt1>
      <a:dk2>
        <a:srgbClr val="000000"/>
      </a:dk2>
      <a:lt2>
        <a:srgbClr val="C3B59F"/>
      </a:lt2>
      <a:accent1>
        <a:srgbClr val="9CB3D8"/>
      </a:accent1>
      <a:accent2>
        <a:srgbClr val="F8F8F8"/>
      </a:accent2>
      <a:accent3>
        <a:srgbClr val="FFFFF5"/>
      </a:accent3>
      <a:accent4>
        <a:srgbClr val="000000"/>
      </a:accent4>
      <a:accent5>
        <a:srgbClr val="CBD6E9"/>
      </a:accent5>
      <a:accent6>
        <a:srgbClr val="E1E1E1"/>
      </a:accent6>
      <a:hlink>
        <a:srgbClr val="A9A460"/>
      </a:hlink>
      <a:folHlink>
        <a:srgbClr val="E4E1D7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7F796F"/>
        </a:dk1>
        <a:lt1>
          <a:srgbClr val="FFFFFF"/>
        </a:lt1>
        <a:dk2>
          <a:srgbClr val="BDBB92"/>
        </a:dk2>
        <a:lt2>
          <a:srgbClr val="FFFFCC"/>
        </a:lt2>
        <a:accent1>
          <a:srgbClr val="8B91B9"/>
        </a:accent1>
        <a:accent2>
          <a:srgbClr val="D5D9B7"/>
        </a:accent2>
        <a:accent3>
          <a:srgbClr val="DBDAC7"/>
        </a:accent3>
        <a:accent4>
          <a:srgbClr val="DADADA"/>
        </a:accent4>
        <a:accent5>
          <a:srgbClr val="C4C7D9"/>
        </a:accent5>
        <a:accent6>
          <a:srgbClr val="C1C4A6"/>
        </a:accent6>
        <a:hlink>
          <a:srgbClr val="B46875"/>
        </a:hlink>
        <a:folHlink>
          <a:srgbClr val="C2BAA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EE"/>
        </a:lt1>
        <a:dk2>
          <a:srgbClr val="000000"/>
        </a:dk2>
        <a:lt2>
          <a:srgbClr val="C3B59F"/>
        </a:lt2>
        <a:accent1>
          <a:srgbClr val="9CB3D8"/>
        </a:accent1>
        <a:accent2>
          <a:srgbClr val="F8F8F8"/>
        </a:accent2>
        <a:accent3>
          <a:srgbClr val="FFFFF5"/>
        </a:accent3>
        <a:accent4>
          <a:srgbClr val="000000"/>
        </a:accent4>
        <a:accent5>
          <a:srgbClr val="CBD6E9"/>
        </a:accent5>
        <a:accent6>
          <a:srgbClr val="E1E1E1"/>
        </a:accent6>
        <a:hlink>
          <a:srgbClr val="A9A460"/>
        </a:hlink>
        <a:folHlink>
          <a:srgbClr val="E4E1D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Numbers design template</Template>
  <TotalTime>496</TotalTime>
  <Words>545</Words>
  <Application>Microsoft Macintosh PowerPoint</Application>
  <PresentationFormat>On-screen Show (4:3)</PresentationFormat>
  <Paragraphs>148</Paragraphs>
  <Slides>19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Numbers design template</vt:lpstr>
      <vt:lpstr>Doubles Plus One</vt:lpstr>
      <vt:lpstr>Today, we’re going to:</vt:lpstr>
      <vt:lpstr>Click on title slide to begin the song. When song is finished, press spacebar to continue the lesson.</vt:lpstr>
      <vt:lpstr>When the numbers are next door neighbors on the number line……</vt:lpstr>
      <vt:lpstr>6 + 7 =</vt:lpstr>
      <vt:lpstr>3 + 4 =</vt:lpstr>
      <vt:lpstr>5 + 6 =</vt:lpstr>
      <vt:lpstr>7 + 8 =</vt:lpstr>
      <vt:lpstr>4 + 5 =</vt:lpstr>
      <vt:lpstr>8 + 9 =</vt:lpstr>
      <vt:lpstr>2 + 3 =</vt:lpstr>
      <vt:lpstr>4 + 3 =</vt:lpstr>
      <vt:lpstr>8 + 7 =</vt:lpstr>
      <vt:lpstr>7 + 6 =</vt:lpstr>
      <vt:lpstr>6 + 5 =</vt:lpstr>
      <vt:lpstr>5 + 4 =</vt:lpstr>
      <vt:lpstr>9 + 8 =</vt:lpstr>
      <vt:lpstr>3 + 2 =</vt:lpstr>
      <vt:lpstr>Written Assignment Student Worksheet 1A &amp; 1B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Doubles Plus One</dc:title>
  <dc:creator>Owner</dc:creator>
  <cp:lastModifiedBy>Ginger Smith</cp:lastModifiedBy>
  <cp:revision>50</cp:revision>
  <dcterms:created xsi:type="dcterms:W3CDTF">2013-10-20T23:19:18Z</dcterms:created>
  <dcterms:modified xsi:type="dcterms:W3CDTF">2017-10-15T13:03:01Z</dcterms:modified>
</cp:coreProperties>
</file>